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0"/>
  </p:notesMasterIdLst>
  <p:handoutMasterIdLst>
    <p:handoutMasterId r:id="rId31"/>
  </p:handoutMasterIdLst>
  <p:sldIdLst>
    <p:sldId id="258" r:id="rId5"/>
    <p:sldId id="268" r:id="rId6"/>
    <p:sldId id="293" r:id="rId7"/>
    <p:sldId id="270" r:id="rId8"/>
    <p:sldId id="295" r:id="rId9"/>
    <p:sldId id="278" r:id="rId10"/>
    <p:sldId id="271" r:id="rId11"/>
    <p:sldId id="294" r:id="rId12"/>
    <p:sldId id="272" r:id="rId13"/>
    <p:sldId id="273" r:id="rId14"/>
    <p:sldId id="277" r:id="rId15"/>
    <p:sldId id="279" r:id="rId16"/>
    <p:sldId id="282" r:id="rId17"/>
    <p:sldId id="280" r:id="rId18"/>
    <p:sldId id="281" r:id="rId19"/>
    <p:sldId id="266" r:id="rId20"/>
    <p:sldId id="291" r:id="rId21"/>
    <p:sldId id="275" r:id="rId22"/>
    <p:sldId id="283" r:id="rId23"/>
    <p:sldId id="284" r:id="rId24"/>
    <p:sldId id="285" r:id="rId25"/>
    <p:sldId id="286" r:id="rId26"/>
    <p:sldId id="287" r:id="rId27"/>
    <p:sldId id="289" r:id="rId28"/>
    <p:sldId id="29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567A"/>
    <a:srgbClr val="0D1D51"/>
    <a:srgbClr val="0072C7"/>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59" autoAdjust="0"/>
    <p:restoredTop sz="94249" autoAdjust="0"/>
  </p:normalViewPr>
  <p:slideViewPr>
    <p:cSldViewPr snapToGrid="0" showGuides="1">
      <p:cViewPr varScale="1">
        <p:scale>
          <a:sx n="79" d="100"/>
          <a:sy n="79" d="100"/>
        </p:scale>
        <p:origin x="898" y="77"/>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00" d="100"/>
          <a:sy n="100" d="100"/>
        </p:scale>
        <p:origin x="1560" y="-146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IN" dirty="0"/>
              <a:t>Statistics here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EC9-4D45-A079-9DF887D3CF8F}"/>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EC9-4D45-A079-9DF887D3CF8F}"/>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EC9-4D45-A079-9DF887D3CF8F}"/>
            </c:ext>
          </c:extLst>
        </c:ser>
        <c:dLbls>
          <c:showLegendKey val="0"/>
          <c:showVal val="0"/>
          <c:showCatName val="0"/>
          <c:showSerName val="0"/>
          <c:showPercent val="0"/>
          <c:showBubbleSize val="0"/>
        </c:dLbls>
        <c:gapWidth val="219"/>
        <c:overlap val="-27"/>
        <c:axId val="562004432"/>
        <c:axId val="562004112"/>
      </c:barChart>
      <c:catAx>
        <c:axId val="562004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62004112"/>
        <c:crosses val="autoZero"/>
        <c:auto val="1"/>
        <c:lblAlgn val="ctr"/>
        <c:lblOffset val="100"/>
        <c:noMultiLvlLbl val="0"/>
      </c:catAx>
      <c:valAx>
        <c:axId val="5620041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62004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BE8-154A-9681-C6C3C60B7B5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BE8-154A-9681-C6C3C60B7B5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BE8-154A-9681-C6C3C60B7B5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BE8-154A-9681-C6C3C60B7B55}"/>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E273-484D-BAD2-07E653310902}"/>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1" Type="http://schemas.openxmlformats.org/officeDocument/2006/relationships/hyperlink" Target="https://www.ncbi.nlm.nih.gov/pmc/articles/PMC7405337/" TargetMode="External"/></Relationships>
</file>

<file path=ppt/diagrams/_rels/drawing3.xml.rels><?xml version="1.0" encoding="UTF-8" standalone="yes"?>
<Relationships xmlns="http://schemas.openxmlformats.org/package/2006/relationships"><Relationship Id="rId1" Type="http://schemas.openxmlformats.org/officeDocument/2006/relationships/hyperlink" Target="https://www.ncbi.nlm.nih.gov/pmc/articles/PMC7405337/"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5C3F90-E44E-402D-982D-8CD0DFB9D17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B07CE5E8-82BF-4A82-9898-C23228DCE1A1}">
      <dgm:prSet custT="1"/>
      <dgm:spPr/>
      <dgm:t>
        <a:bodyPr/>
        <a:lstStyle/>
        <a:p>
          <a:r>
            <a:rPr lang="en-US" sz="1800" dirty="0"/>
            <a:t>Clean air and pollution monitoring</a:t>
          </a:r>
        </a:p>
      </dgm:t>
    </dgm:pt>
    <dgm:pt modelId="{8ED99DF3-C7E7-457F-8F1A-07213C1146FC}" type="parTrans" cxnId="{F1E92579-4E52-4937-B15F-064FA30B0A3E}">
      <dgm:prSet/>
      <dgm:spPr/>
      <dgm:t>
        <a:bodyPr/>
        <a:lstStyle/>
        <a:p>
          <a:endParaRPr lang="en-US" sz="1800"/>
        </a:p>
      </dgm:t>
    </dgm:pt>
    <dgm:pt modelId="{7EB0CB0D-C154-4F24-83CF-B47BA12FE12E}" type="sibTrans" cxnId="{F1E92579-4E52-4937-B15F-064FA30B0A3E}">
      <dgm:prSet/>
      <dgm:spPr/>
      <dgm:t>
        <a:bodyPr/>
        <a:lstStyle/>
        <a:p>
          <a:endParaRPr lang="en-US" sz="1800"/>
        </a:p>
      </dgm:t>
    </dgm:pt>
    <dgm:pt modelId="{A7FB2921-762D-4A20-BCBC-9AB31F933412}">
      <dgm:prSet custT="1"/>
      <dgm:spPr/>
      <dgm:t>
        <a:bodyPr/>
        <a:lstStyle/>
        <a:p>
          <a:r>
            <a:rPr lang="en-US" sz="1800"/>
            <a:t>Surveillance</a:t>
          </a:r>
        </a:p>
      </dgm:t>
    </dgm:pt>
    <dgm:pt modelId="{81541430-661C-4B4E-AF45-0A7F26FB7F42}" type="parTrans" cxnId="{F07E3BB5-5C01-4E1A-97ED-FD0C3B4EF321}">
      <dgm:prSet/>
      <dgm:spPr/>
      <dgm:t>
        <a:bodyPr/>
        <a:lstStyle/>
        <a:p>
          <a:endParaRPr lang="en-US" sz="1800"/>
        </a:p>
      </dgm:t>
    </dgm:pt>
    <dgm:pt modelId="{60C59937-843A-43CA-9912-A59FB1726182}" type="sibTrans" cxnId="{F07E3BB5-5C01-4E1A-97ED-FD0C3B4EF321}">
      <dgm:prSet/>
      <dgm:spPr/>
      <dgm:t>
        <a:bodyPr/>
        <a:lstStyle/>
        <a:p>
          <a:endParaRPr lang="en-US" sz="1800"/>
        </a:p>
      </dgm:t>
    </dgm:pt>
    <dgm:pt modelId="{7B18E39B-6EDE-4F15-B86D-A6A16CB25419}">
      <dgm:prSet custT="1"/>
      <dgm:spPr/>
      <dgm:t>
        <a:bodyPr/>
        <a:lstStyle/>
        <a:p>
          <a:r>
            <a:rPr lang="en-US" sz="1800"/>
            <a:t>Convenience in purchasing/paying bills</a:t>
          </a:r>
        </a:p>
      </dgm:t>
    </dgm:pt>
    <dgm:pt modelId="{9B65C0AA-3F8E-4C21-AEA0-C9A2D01F4B10}" type="parTrans" cxnId="{F8435A01-DD30-4CC4-A1C8-6513BF043E23}">
      <dgm:prSet/>
      <dgm:spPr/>
      <dgm:t>
        <a:bodyPr/>
        <a:lstStyle/>
        <a:p>
          <a:endParaRPr lang="en-US" sz="1800"/>
        </a:p>
      </dgm:t>
    </dgm:pt>
    <dgm:pt modelId="{043DCCD9-2695-4D55-91D8-519D8AC7117C}" type="sibTrans" cxnId="{F8435A01-DD30-4CC4-A1C8-6513BF043E23}">
      <dgm:prSet/>
      <dgm:spPr/>
      <dgm:t>
        <a:bodyPr/>
        <a:lstStyle/>
        <a:p>
          <a:endParaRPr lang="en-US" sz="1800"/>
        </a:p>
      </dgm:t>
    </dgm:pt>
    <dgm:pt modelId="{AB02E887-6C8C-4FA9-8BDA-155E114410A7}">
      <dgm:prSet custT="1"/>
      <dgm:spPr/>
      <dgm:t>
        <a:bodyPr/>
        <a:lstStyle/>
        <a:p>
          <a:r>
            <a:rPr lang="en-US" sz="1800"/>
            <a:t>Walk anywhere in the city in 15 minutes</a:t>
          </a:r>
        </a:p>
      </dgm:t>
    </dgm:pt>
    <dgm:pt modelId="{844C9F3E-005B-439D-8F08-803411DE6274}" type="parTrans" cxnId="{96313628-407E-403D-856B-6D63D365328F}">
      <dgm:prSet/>
      <dgm:spPr/>
      <dgm:t>
        <a:bodyPr/>
        <a:lstStyle/>
        <a:p>
          <a:endParaRPr lang="en-US" sz="1800"/>
        </a:p>
      </dgm:t>
    </dgm:pt>
    <dgm:pt modelId="{7BE7F63F-5DB8-4DE5-9773-996BA96A8859}" type="sibTrans" cxnId="{96313628-407E-403D-856B-6D63D365328F}">
      <dgm:prSet/>
      <dgm:spPr/>
      <dgm:t>
        <a:bodyPr/>
        <a:lstStyle/>
        <a:p>
          <a:endParaRPr lang="en-US" sz="1800"/>
        </a:p>
      </dgm:t>
    </dgm:pt>
    <dgm:pt modelId="{6E5F819B-6163-4B85-B7BC-000A24446C7E}">
      <dgm:prSet custT="1"/>
      <dgm:spPr/>
      <dgm:t>
        <a:bodyPr/>
        <a:lstStyle/>
        <a:p>
          <a:r>
            <a:rPr lang="en-US" sz="1800"/>
            <a:t>Renewable energy</a:t>
          </a:r>
        </a:p>
      </dgm:t>
    </dgm:pt>
    <dgm:pt modelId="{B2D90255-C881-4EA7-9697-3403550C3E9A}" type="parTrans" cxnId="{1CE9E2AF-3031-42D4-BAB9-AA5F911B67F4}">
      <dgm:prSet/>
      <dgm:spPr/>
      <dgm:t>
        <a:bodyPr/>
        <a:lstStyle/>
        <a:p>
          <a:endParaRPr lang="en-US" sz="1800"/>
        </a:p>
      </dgm:t>
    </dgm:pt>
    <dgm:pt modelId="{C213F51F-B87D-44B6-8AF5-2E8E98E9DB12}" type="sibTrans" cxnId="{1CE9E2AF-3031-42D4-BAB9-AA5F911B67F4}">
      <dgm:prSet/>
      <dgm:spPr/>
      <dgm:t>
        <a:bodyPr/>
        <a:lstStyle/>
        <a:p>
          <a:endParaRPr lang="en-US" sz="1800"/>
        </a:p>
      </dgm:t>
    </dgm:pt>
    <dgm:pt modelId="{016A9C6A-257D-44E3-ACB1-49AFEBA58756}">
      <dgm:prSet custT="1"/>
      <dgm:spPr/>
      <dgm:t>
        <a:bodyPr/>
        <a:lstStyle/>
        <a:p>
          <a:r>
            <a:rPr lang="en-US" sz="1800"/>
            <a:t>Sustainable-grows food here</a:t>
          </a:r>
        </a:p>
      </dgm:t>
    </dgm:pt>
    <dgm:pt modelId="{FD41E74D-DCF3-4026-B77A-D11BC4BF45E2}" type="parTrans" cxnId="{3585E544-29CC-4100-B638-54A6DBB30F2B}">
      <dgm:prSet/>
      <dgm:spPr/>
      <dgm:t>
        <a:bodyPr/>
        <a:lstStyle/>
        <a:p>
          <a:endParaRPr lang="en-US" sz="1800"/>
        </a:p>
      </dgm:t>
    </dgm:pt>
    <dgm:pt modelId="{9AB9B942-34EA-46B7-8C34-3DEA0EC9E3AA}" type="sibTrans" cxnId="{3585E544-29CC-4100-B638-54A6DBB30F2B}">
      <dgm:prSet/>
      <dgm:spPr/>
      <dgm:t>
        <a:bodyPr/>
        <a:lstStyle/>
        <a:p>
          <a:endParaRPr lang="en-US" sz="1800"/>
        </a:p>
      </dgm:t>
    </dgm:pt>
    <dgm:pt modelId="{DB745405-0615-4B77-94C5-1D7430BE8001}">
      <dgm:prSet custT="1"/>
      <dgm:spPr/>
      <dgm:t>
        <a:bodyPr/>
        <a:lstStyle/>
        <a:p>
          <a:r>
            <a:rPr lang="en-US" sz="1800"/>
            <a:t>No need to ever leave!</a:t>
          </a:r>
        </a:p>
      </dgm:t>
    </dgm:pt>
    <dgm:pt modelId="{8A4AB930-933A-45D7-BD0D-F083D1BEF82A}" type="parTrans" cxnId="{A6F6F45E-8859-484B-A0CF-C32523277CC5}">
      <dgm:prSet/>
      <dgm:spPr/>
      <dgm:t>
        <a:bodyPr/>
        <a:lstStyle/>
        <a:p>
          <a:endParaRPr lang="en-US" sz="1800"/>
        </a:p>
      </dgm:t>
    </dgm:pt>
    <dgm:pt modelId="{5CB100C9-FC99-4715-9861-44BED8985833}" type="sibTrans" cxnId="{A6F6F45E-8859-484B-A0CF-C32523277CC5}">
      <dgm:prSet/>
      <dgm:spPr/>
      <dgm:t>
        <a:bodyPr/>
        <a:lstStyle/>
        <a:p>
          <a:endParaRPr lang="en-US" sz="1800"/>
        </a:p>
      </dgm:t>
    </dgm:pt>
    <dgm:pt modelId="{5B9E8E0B-914E-41BD-828B-4A3F38F87598}">
      <dgm:prSet custT="1"/>
      <dgm:spPr/>
      <dgm:t>
        <a:bodyPr/>
        <a:lstStyle/>
        <a:p>
          <a:r>
            <a:rPr lang="en-US" sz="1800"/>
            <a:t>Reduced need to own things like cars</a:t>
          </a:r>
        </a:p>
      </dgm:t>
    </dgm:pt>
    <dgm:pt modelId="{12CC525C-CDBD-4EE4-8AB4-F6EDCEC38072}" type="parTrans" cxnId="{3FCA555B-C8C9-48AF-900C-896761F42141}">
      <dgm:prSet/>
      <dgm:spPr/>
      <dgm:t>
        <a:bodyPr/>
        <a:lstStyle/>
        <a:p>
          <a:endParaRPr lang="en-US" sz="1800"/>
        </a:p>
      </dgm:t>
    </dgm:pt>
    <dgm:pt modelId="{E17DA459-A804-4979-934B-498169219048}" type="sibTrans" cxnId="{3FCA555B-C8C9-48AF-900C-896761F42141}">
      <dgm:prSet/>
      <dgm:spPr/>
      <dgm:t>
        <a:bodyPr/>
        <a:lstStyle/>
        <a:p>
          <a:endParaRPr lang="en-US" sz="1800"/>
        </a:p>
      </dgm:t>
    </dgm:pt>
    <dgm:pt modelId="{A3742E17-B6F0-4589-A2F0-A7ECFBFE6CC7}">
      <dgm:prSet custT="1"/>
      <dgm:spPr/>
      <dgm:t>
        <a:bodyPr/>
        <a:lstStyle/>
        <a:p>
          <a:r>
            <a:rPr lang="en-US" sz="1800"/>
            <a:t>City lights motion centered</a:t>
          </a:r>
        </a:p>
      </dgm:t>
    </dgm:pt>
    <dgm:pt modelId="{2904BF98-E2AE-4F64-8C9B-1BC0CA6C8917}" type="parTrans" cxnId="{C3C09C93-055A-4C85-B928-F960896C360B}">
      <dgm:prSet/>
      <dgm:spPr/>
      <dgm:t>
        <a:bodyPr/>
        <a:lstStyle/>
        <a:p>
          <a:endParaRPr lang="en-US" sz="1800"/>
        </a:p>
      </dgm:t>
    </dgm:pt>
    <dgm:pt modelId="{3AA38189-B580-463F-AA8F-52DB3C4BDA25}" type="sibTrans" cxnId="{C3C09C93-055A-4C85-B928-F960896C360B}">
      <dgm:prSet/>
      <dgm:spPr/>
      <dgm:t>
        <a:bodyPr/>
        <a:lstStyle/>
        <a:p>
          <a:endParaRPr lang="en-US" sz="1800"/>
        </a:p>
      </dgm:t>
    </dgm:pt>
    <dgm:pt modelId="{ECC42A96-4AF7-438D-A0EB-8471EF9CC763}">
      <dgm:prSet custT="1"/>
      <dgm:spPr/>
      <dgm:t>
        <a:bodyPr/>
        <a:lstStyle/>
        <a:p>
          <a:r>
            <a:rPr lang="en-US" sz="1800"/>
            <a:t>Self-driving cars</a:t>
          </a:r>
        </a:p>
      </dgm:t>
    </dgm:pt>
    <dgm:pt modelId="{BD7434CD-BF4C-4EE2-B663-0E7C868DF9EA}" type="parTrans" cxnId="{81916407-B6F1-4E61-9039-CFB83C03EC17}">
      <dgm:prSet/>
      <dgm:spPr/>
      <dgm:t>
        <a:bodyPr/>
        <a:lstStyle/>
        <a:p>
          <a:endParaRPr lang="en-US" sz="1800"/>
        </a:p>
      </dgm:t>
    </dgm:pt>
    <dgm:pt modelId="{F7A1BFBA-00E6-49DD-B77E-5D9986E023F8}" type="sibTrans" cxnId="{81916407-B6F1-4E61-9039-CFB83C03EC17}">
      <dgm:prSet/>
      <dgm:spPr/>
      <dgm:t>
        <a:bodyPr/>
        <a:lstStyle/>
        <a:p>
          <a:endParaRPr lang="en-US" sz="1800"/>
        </a:p>
      </dgm:t>
    </dgm:pt>
    <dgm:pt modelId="{87AA6802-94A9-4346-994E-4047CEE3A2B9}">
      <dgm:prSet custT="1"/>
      <dgm:spPr/>
      <dgm:t>
        <a:bodyPr/>
        <a:lstStyle/>
        <a:p>
          <a:r>
            <a:rPr lang="en-US" sz="1800"/>
            <a:t>Free internet access across the city</a:t>
          </a:r>
        </a:p>
      </dgm:t>
    </dgm:pt>
    <dgm:pt modelId="{B97FD4B4-6074-4595-855F-2134F20DB786}" type="parTrans" cxnId="{1077B56B-71B3-486A-9A2D-1D00E93D27FD}">
      <dgm:prSet/>
      <dgm:spPr/>
      <dgm:t>
        <a:bodyPr/>
        <a:lstStyle/>
        <a:p>
          <a:endParaRPr lang="en-US" sz="1800"/>
        </a:p>
      </dgm:t>
    </dgm:pt>
    <dgm:pt modelId="{9C13BB82-7A2E-4CED-B230-73A079EF8C85}" type="sibTrans" cxnId="{1077B56B-71B3-486A-9A2D-1D00E93D27FD}">
      <dgm:prSet/>
      <dgm:spPr/>
      <dgm:t>
        <a:bodyPr/>
        <a:lstStyle/>
        <a:p>
          <a:endParaRPr lang="en-US" sz="1800"/>
        </a:p>
      </dgm:t>
    </dgm:pt>
    <dgm:pt modelId="{C8C0ED92-ABE3-4D96-8639-6CC77589860F}">
      <dgm:prSet custT="1"/>
      <dgm:spPr/>
      <dgm:t>
        <a:bodyPr/>
        <a:lstStyle/>
        <a:p>
          <a:r>
            <a:rPr lang="en-US" sz="1800" dirty="0"/>
            <a:t>Apartment living</a:t>
          </a:r>
        </a:p>
        <a:p>
          <a:r>
            <a:rPr lang="en-US" sz="1800" dirty="0"/>
            <a:t>Zero Fatalities</a:t>
          </a:r>
        </a:p>
      </dgm:t>
    </dgm:pt>
    <dgm:pt modelId="{F9599796-B150-40E1-9918-C15B5ECC943C}" type="parTrans" cxnId="{569DB6AC-4029-48B4-9547-1A8BCE6FA731}">
      <dgm:prSet/>
      <dgm:spPr/>
      <dgm:t>
        <a:bodyPr/>
        <a:lstStyle/>
        <a:p>
          <a:endParaRPr lang="en-US" sz="1800"/>
        </a:p>
      </dgm:t>
    </dgm:pt>
    <dgm:pt modelId="{25D34E39-B932-4DA9-AA6D-30D9A3C9D088}" type="sibTrans" cxnId="{569DB6AC-4029-48B4-9547-1A8BCE6FA731}">
      <dgm:prSet/>
      <dgm:spPr/>
      <dgm:t>
        <a:bodyPr/>
        <a:lstStyle/>
        <a:p>
          <a:endParaRPr lang="en-US" sz="1800"/>
        </a:p>
      </dgm:t>
    </dgm:pt>
    <dgm:pt modelId="{7D81434F-43B5-4380-8340-8428B131C785}">
      <dgm:prSet custT="1"/>
      <dgm:spPr/>
      <dgm:t>
        <a:bodyPr/>
        <a:lstStyle/>
        <a:p>
          <a:r>
            <a:rPr lang="en-US" sz="1800" dirty="0"/>
            <a:t>Tracks parking and utility adjustment </a:t>
          </a:r>
        </a:p>
      </dgm:t>
    </dgm:pt>
    <dgm:pt modelId="{E5ACA2EB-20A4-4781-AC06-D7E9D6042DAF}" type="sibTrans" cxnId="{DF222AF8-BE31-48E5-8043-4FC0E83BEDD2}">
      <dgm:prSet/>
      <dgm:spPr/>
      <dgm:t>
        <a:bodyPr/>
        <a:lstStyle/>
        <a:p>
          <a:endParaRPr lang="en-US" sz="1800"/>
        </a:p>
      </dgm:t>
    </dgm:pt>
    <dgm:pt modelId="{B7B9A967-7DC6-4C21-836A-1FA37368CD3E}" type="parTrans" cxnId="{DF222AF8-BE31-48E5-8043-4FC0E83BEDD2}">
      <dgm:prSet/>
      <dgm:spPr/>
      <dgm:t>
        <a:bodyPr/>
        <a:lstStyle/>
        <a:p>
          <a:endParaRPr lang="en-US" sz="1800"/>
        </a:p>
      </dgm:t>
    </dgm:pt>
    <dgm:pt modelId="{09D7A77D-5194-4848-A275-CB95E3694192}" type="pres">
      <dgm:prSet presAssocID="{4E5C3F90-E44E-402D-982D-8CD0DFB9D174}" presName="vert0" presStyleCnt="0">
        <dgm:presLayoutVars>
          <dgm:dir/>
          <dgm:animOne val="branch"/>
          <dgm:animLvl val="lvl"/>
        </dgm:presLayoutVars>
      </dgm:prSet>
      <dgm:spPr/>
    </dgm:pt>
    <dgm:pt modelId="{4601FBDB-2DD7-4F74-9DBA-7F7C69F11A50}" type="pres">
      <dgm:prSet presAssocID="{B07CE5E8-82BF-4A82-9898-C23228DCE1A1}" presName="thickLine" presStyleLbl="alignNode1" presStyleIdx="0" presStyleCnt="13"/>
      <dgm:spPr/>
    </dgm:pt>
    <dgm:pt modelId="{DE4BC934-9378-4BFA-B936-0868D920C4A9}" type="pres">
      <dgm:prSet presAssocID="{B07CE5E8-82BF-4A82-9898-C23228DCE1A1}" presName="horz1" presStyleCnt="0"/>
      <dgm:spPr/>
    </dgm:pt>
    <dgm:pt modelId="{832F3212-4DC8-44A1-8599-33B4ADAC70A9}" type="pres">
      <dgm:prSet presAssocID="{B07CE5E8-82BF-4A82-9898-C23228DCE1A1}" presName="tx1" presStyleLbl="revTx" presStyleIdx="0" presStyleCnt="13"/>
      <dgm:spPr/>
    </dgm:pt>
    <dgm:pt modelId="{138F6E66-4AB3-46A2-B9ED-CB0D4814AB97}" type="pres">
      <dgm:prSet presAssocID="{B07CE5E8-82BF-4A82-9898-C23228DCE1A1}" presName="vert1" presStyleCnt="0"/>
      <dgm:spPr/>
    </dgm:pt>
    <dgm:pt modelId="{8BA3C98B-3E34-4496-8A07-45237F39028E}" type="pres">
      <dgm:prSet presAssocID="{A7FB2921-762D-4A20-BCBC-9AB31F933412}" presName="thickLine" presStyleLbl="alignNode1" presStyleIdx="1" presStyleCnt="13"/>
      <dgm:spPr/>
    </dgm:pt>
    <dgm:pt modelId="{D576ED13-0875-43F8-B24D-FD16353F4592}" type="pres">
      <dgm:prSet presAssocID="{A7FB2921-762D-4A20-BCBC-9AB31F933412}" presName="horz1" presStyleCnt="0"/>
      <dgm:spPr/>
    </dgm:pt>
    <dgm:pt modelId="{1AB6B8A8-7CCE-4830-9D98-C741609CB039}" type="pres">
      <dgm:prSet presAssocID="{A7FB2921-762D-4A20-BCBC-9AB31F933412}" presName="tx1" presStyleLbl="revTx" presStyleIdx="1" presStyleCnt="13"/>
      <dgm:spPr/>
    </dgm:pt>
    <dgm:pt modelId="{67A539E1-AA19-4F30-B073-9648E17E9305}" type="pres">
      <dgm:prSet presAssocID="{A7FB2921-762D-4A20-BCBC-9AB31F933412}" presName="vert1" presStyleCnt="0"/>
      <dgm:spPr/>
    </dgm:pt>
    <dgm:pt modelId="{BFA7BE57-6654-4F05-B83F-F28351B4757D}" type="pres">
      <dgm:prSet presAssocID="{7B18E39B-6EDE-4F15-B86D-A6A16CB25419}" presName="thickLine" presStyleLbl="alignNode1" presStyleIdx="2" presStyleCnt="13"/>
      <dgm:spPr/>
    </dgm:pt>
    <dgm:pt modelId="{509AF836-7E68-4662-9CB2-3AABD79A3CE7}" type="pres">
      <dgm:prSet presAssocID="{7B18E39B-6EDE-4F15-B86D-A6A16CB25419}" presName="horz1" presStyleCnt="0"/>
      <dgm:spPr/>
    </dgm:pt>
    <dgm:pt modelId="{873C64CB-50A4-4CD2-A1ED-C46241141BE9}" type="pres">
      <dgm:prSet presAssocID="{7B18E39B-6EDE-4F15-B86D-A6A16CB25419}" presName="tx1" presStyleLbl="revTx" presStyleIdx="2" presStyleCnt="13"/>
      <dgm:spPr/>
    </dgm:pt>
    <dgm:pt modelId="{AD20F07A-70A6-4560-8B2F-9375A19B988E}" type="pres">
      <dgm:prSet presAssocID="{7B18E39B-6EDE-4F15-B86D-A6A16CB25419}" presName="vert1" presStyleCnt="0"/>
      <dgm:spPr/>
    </dgm:pt>
    <dgm:pt modelId="{75BA3D1A-9DAD-410A-813F-5518B4130CB9}" type="pres">
      <dgm:prSet presAssocID="{AB02E887-6C8C-4FA9-8BDA-155E114410A7}" presName="thickLine" presStyleLbl="alignNode1" presStyleIdx="3" presStyleCnt="13"/>
      <dgm:spPr/>
    </dgm:pt>
    <dgm:pt modelId="{FC431A7F-FD0C-4575-936A-3CAC01DDE75C}" type="pres">
      <dgm:prSet presAssocID="{AB02E887-6C8C-4FA9-8BDA-155E114410A7}" presName="horz1" presStyleCnt="0"/>
      <dgm:spPr/>
    </dgm:pt>
    <dgm:pt modelId="{4FBB33F7-71D2-4BA7-864E-31A7DBDC8593}" type="pres">
      <dgm:prSet presAssocID="{AB02E887-6C8C-4FA9-8BDA-155E114410A7}" presName="tx1" presStyleLbl="revTx" presStyleIdx="3" presStyleCnt="13"/>
      <dgm:spPr/>
    </dgm:pt>
    <dgm:pt modelId="{ACBC1FD7-E736-4BA4-95B7-178A6AD0DD6D}" type="pres">
      <dgm:prSet presAssocID="{AB02E887-6C8C-4FA9-8BDA-155E114410A7}" presName="vert1" presStyleCnt="0"/>
      <dgm:spPr/>
    </dgm:pt>
    <dgm:pt modelId="{D81F3BB0-5BFA-4D9E-8926-8FF270E415A2}" type="pres">
      <dgm:prSet presAssocID="{6E5F819B-6163-4B85-B7BC-000A24446C7E}" presName="thickLine" presStyleLbl="alignNode1" presStyleIdx="4" presStyleCnt="13"/>
      <dgm:spPr/>
    </dgm:pt>
    <dgm:pt modelId="{4CAB4292-43CA-49EE-B0A5-A6DAF580D4A4}" type="pres">
      <dgm:prSet presAssocID="{6E5F819B-6163-4B85-B7BC-000A24446C7E}" presName="horz1" presStyleCnt="0"/>
      <dgm:spPr/>
    </dgm:pt>
    <dgm:pt modelId="{22BF214B-1039-40DD-B7F8-1689CF2C1B8E}" type="pres">
      <dgm:prSet presAssocID="{6E5F819B-6163-4B85-B7BC-000A24446C7E}" presName="tx1" presStyleLbl="revTx" presStyleIdx="4" presStyleCnt="13"/>
      <dgm:spPr/>
    </dgm:pt>
    <dgm:pt modelId="{32491C4D-C02C-4F8E-A4D9-2D4A1056D398}" type="pres">
      <dgm:prSet presAssocID="{6E5F819B-6163-4B85-B7BC-000A24446C7E}" presName="vert1" presStyleCnt="0"/>
      <dgm:spPr/>
    </dgm:pt>
    <dgm:pt modelId="{084E2166-37D8-4ADB-95CC-2FEF2EFE2551}" type="pres">
      <dgm:prSet presAssocID="{016A9C6A-257D-44E3-ACB1-49AFEBA58756}" presName="thickLine" presStyleLbl="alignNode1" presStyleIdx="5" presStyleCnt="13"/>
      <dgm:spPr/>
    </dgm:pt>
    <dgm:pt modelId="{03612F32-20A6-4906-9BB6-C4E67BBBAC3D}" type="pres">
      <dgm:prSet presAssocID="{016A9C6A-257D-44E3-ACB1-49AFEBA58756}" presName="horz1" presStyleCnt="0"/>
      <dgm:spPr/>
    </dgm:pt>
    <dgm:pt modelId="{13A0660E-8724-4CA0-8F65-C709C4EF9D81}" type="pres">
      <dgm:prSet presAssocID="{016A9C6A-257D-44E3-ACB1-49AFEBA58756}" presName="tx1" presStyleLbl="revTx" presStyleIdx="5" presStyleCnt="13"/>
      <dgm:spPr/>
    </dgm:pt>
    <dgm:pt modelId="{65FF4673-9574-4A37-93B2-0B8108DD40BE}" type="pres">
      <dgm:prSet presAssocID="{016A9C6A-257D-44E3-ACB1-49AFEBA58756}" presName="vert1" presStyleCnt="0"/>
      <dgm:spPr/>
    </dgm:pt>
    <dgm:pt modelId="{2C8B4A6B-C2C8-47CB-87FC-46B766AA03CC}" type="pres">
      <dgm:prSet presAssocID="{DB745405-0615-4B77-94C5-1D7430BE8001}" presName="thickLine" presStyleLbl="alignNode1" presStyleIdx="6" presStyleCnt="13"/>
      <dgm:spPr/>
    </dgm:pt>
    <dgm:pt modelId="{A191DA6F-5E48-4972-8F51-2206D13DBD2B}" type="pres">
      <dgm:prSet presAssocID="{DB745405-0615-4B77-94C5-1D7430BE8001}" presName="horz1" presStyleCnt="0"/>
      <dgm:spPr/>
    </dgm:pt>
    <dgm:pt modelId="{C3DFCD89-0837-446A-B84A-40E52BB28D14}" type="pres">
      <dgm:prSet presAssocID="{DB745405-0615-4B77-94C5-1D7430BE8001}" presName="tx1" presStyleLbl="revTx" presStyleIdx="6" presStyleCnt="13"/>
      <dgm:spPr/>
    </dgm:pt>
    <dgm:pt modelId="{867E704D-98A9-4970-9E01-BCC999FADB9F}" type="pres">
      <dgm:prSet presAssocID="{DB745405-0615-4B77-94C5-1D7430BE8001}" presName="vert1" presStyleCnt="0"/>
      <dgm:spPr/>
    </dgm:pt>
    <dgm:pt modelId="{5E68B870-F192-42C9-8B80-AD81C22275DB}" type="pres">
      <dgm:prSet presAssocID="{5B9E8E0B-914E-41BD-828B-4A3F38F87598}" presName="thickLine" presStyleLbl="alignNode1" presStyleIdx="7" presStyleCnt="13"/>
      <dgm:spPr/>
    </dgm:pt>
    <dgm:pt modelId="{FF1417AC-1E33-4DF0-B885-C1F5A1413516}" type="pres">
      <dgm:prSet presAssocID="{5B9E8E0B-914E-41BD-828B-4A3F38F87598}" presName="horz1" presStyleCnt="0"/>
      <dgm:spPr/>
    </dgm:pt>
    <dgm:pt modelId="{C9194C00-1606-4E77-BD3D-BDEE7E3BBE2D}" type="pres">
      <dgm:prSet presAssocID="{5B9E8E0B-914E-41BD-828B-4A3F38F87598}" presName="tx1" presStyleLbl="revTx" presStyleIdx="7" presStyleCnt="13"/>
      <dgm:spPr/>
    </dgm:pt>
    <dgm:pt modelId="{E7D5251F-3525-498A-AEAE-904DC72B5DD2}" type="pres">
      <dgm:prSet presAssocID="{5B9E8E0B-914E-41BD-828B-4A3F38F87598}" presName="vert1" presStyleCnt="0"/>
      <dgm:spPr/>
    </dgm:pt>
    <dgm:pt modelId="{2211D1A6-8974-45DE-9406-B71E7FE4450B}" type="pres">
      <dgm:prSet presAssocID="{7D81434F-43B5-4380-8340-8428B131C785}" presName="thickLine" presStyleLbl="alignNode1" presStyleIdx="8" presStyleCnt="13"/>
      <dgm:spPr/>
    </dgm:pt>
    <dgm:pt modelId="{13D6DC38-C765-445A-99D0-BAFB9E37948A}" type="pres">
      <dgm:prSet presAssocID="{7D81434F-43B5-4380-8340-8428B131C785}" presName="horz1" presStyleCnt="0"/>
      <dgm:spPr/>
    </dgm:pt>
    <dgm:pt modelId="{E51F2987-2D10-43C0-82BA-2BD4D458DF63}" type="pres">
      <dgm:prSet presAssocID="{7D81434F-43B5-4380-8340-8428B131C785}" presName="tx1" presStyleLbl="revTx" presStyleIdx="8" presStyleCnt="13"/>
      <dgm:spPr/>
    </dgm:pt>
    <dgm:pt modelId="{0F81D8AF-7713-4CCE-AF6E-40A9E78323A0}" type="pres">
      <dgm:prSet presAssocID="{7D81434F-43B5-4380-8340-8428B131C785}" presName="vert1" presStyleCnt="0"/>
      <dgm:spPr/>
    </dgm:pt>
    <dgm:pt modelId="{643A5488-8906-4242-96DA-55D844A64CC8}" type="pres">
      <dgm:prSet presAssocID="{A3742E17-B6F0-4589-A2F0-A7ECFBFE6CC7}" presName="thickLine" presStyleLbl="alignNode1" presStyleIdx="9" presStyleCnt="13"/>
      <dgm:spPr/>
    </dgm:pt>
    <dgm:pt modelId="{B3B2B313-F311-4088-AFBA-284E3916F8D5}" type="pres">
      <dgm:prSet presAssocID="{A3742E17-B6F0-4589-A2F0-A7ECFBFE6CC7}" presName="horz1" presStyleCnt="0"/>
      <dgm:spPr/>
    </dgm:pt>
    <dgm:pt modelId="{DC0C00E5-E199-49A6-94C0-FA280A28227E}" type="pres">
      <dgm:prSet presAssocID="{A3742E17-B6F0-4589-A2F0-A7ECFBFE6CC7}" presName="tx1" presStyleLbl="revTx" presStyleIdx="9" presStyleCnt="13"/>
      <dgm:spPr/>
    </dgm:pt>
    <dgm:pt modelId="{C1BDA846-2390-448E-B43A-4EAE26E7AFC7}" type="pres">
      <dgm:prSet presAssocID="{A3742E17-B6F0-4589-A2F0-A7ECFBFE6CC7}" presName="vert1" presStyleCnt="0"/>
      <dgm:spPr/>
    </dgm:pt>
    <dgm:pt modelId="{48A00426-E093-4A30-87EC-2EE2480BBFE5}" type="pres">
      <dgm:prSet presAssocID="{ECC42A96-4AF7-438D-A0EB-8471EF9CC763}" presName="thickLine" presStyleLbl="alignNode1" presStyleIdx="10" presStyleCnt="13"/>
      <dgm:spPr/>
    </dgm:pt>
    <dgm:pt modelId="{B27C68C4-10A1-48D6-A569-29738A621E40}" type="pres">
      <dgm:prSet presAssocID="{ECC42A96-4AF7-438D-A0EB-8471EF9CC763}" presName="horz1" presStyleCnt="0"/>
      <dgm:spPr/>
    </dgm:pt>
    <dgm:pt modelId="{8131974F-C4AD-411B-BFE1-94A3D1BA8160}" type="pres">
      <dgm:prSet presAssocID="{ECC42A96-4AF7-438D-A0EB-8471EF9CC763}" presName="tx1" presStyleLbl="revTx" presStyleIdx="10" presStyleCnt="13"/>
      <dgm:spPr/>
    </dgm:pt>
    <dgm:pt modelId="{83A7984F-85FB-494B-8383-F275A7B238C7}" type="pres">
      <dgm:prSet presAssocID="{ECC42A96-4AF7-438D-A0EB-8471EF9CC763}" presName="vert1" presStyleCnt="0"/>
      <dgm:spPr/>
    </dgm:pt>
    <dgm:pt modelId="{13DBBDF9-F8E0-4FA4-B15A-3490EE1FF19D}" type="pres">
      <dgm:prSet presAssocID="{87AA6802-94A9-4346-994E-4047CEE3A2B9}" presName="thickLine" presStyleLbl="alignNode1" presStyleIdx="11" presStyleCnt="13"/>
      <dgm:spPr/>
    </dgm:pt>
    <dgm:pt modelId="{2965D341-9F84-423C-A456-4FEA8A85241F}" type="pres">
      <dgm:prSet presAssocID="{87AA6802-94A9-4346-994E-4047CEE3A2B9}" presName="horz1" presStyleCnt="0"/>
      <dgm:spPr/>
    </dgm:pt>
    <dgm:pt modelId="{2AC193AF-4355-4813-9373-C1346A263643}" type="pres">
      <dgm:prSet presAssocID="{87AA6802-94A9-4346-994E-4047CEE3A2B9}" presName="tx1" presStyleLbl="revTx" presStyleIdx="11" presStyleCnt="13"/>
      <dgm:spPr/>
    </dgm:pt>
    <dgm:pt modelId="{948DABB5-AC21-46AA-B0F0-36BDABD018EE}" type="pres">
      <dgm:prSet presAssocID="{87AA6802-94A9-4346-994E-4047CEE3A2B9}" presName="vert1" presStyleCnt="0"/>
      <dgm:spPr/>
    </dgm:pt>
    <dgm:pt modelId="{11B951E6-9EA6-46F2-8EE1-B8D019D382C5}" type="pres">
      <dgm:prSet presAssocID="{C8C0ED92-ABE3-4D96-8639-6CC77589860F}" presName="thickLine" presStyleLbl="alignNode1" presStyleIdx="12" presStyleCnt="13"/>
      <dgm:spPr/>
    </dgm:pt>
    <dgm:pt modelId="{B327689F-B956-4552-934C-A0D343DDF7F6}" type="pres">
      <dgm:prSet presAssocID="{C8C0ED92-ABE3-4D96-8639-6CC77589860F}" presName="horz1" presStyleCnt="0"/>
      <dgm:spPr/>
    </dgm:pt>
    <dgm:pt modelId="{4DAF5CF3-557E-4EC8-9D34-A3DCDA2B4B35}" type="pres">
      <dgm:prSet presAssocID="{C8C0ED92-ABE3-4D96-8639-6CC77589860F}" presName="tx1" presStyleLbl="revTx" presStyleIdx="12" presStyleCnt="13"/>
      <dgm:spPr/>
    </dgm:pt>
    <dgm:pt modelId="{9DEA2B77-39CF-41F8-9B60-14AC0F9FE5C2}" type="pres">
      <dgm:prSet presAssocID="{C8C0ED92-ABE3-4D96-8639-6CC77589860F}" presName="vert1" presStyleCnt="0"/>
      <dgm:spPr/>
    </dgm:pt>
  </dgm:ptLst>
  <dgm:cxnLst>
    <dgm:cxn modelId="{F8435A01-DD30-4CC4-A1C8-6513BF043E23}" srcId="{4E5C3F90-E44E-402D-982D-8CD0DFB9D174}" destId="{7B18E39B-6EDE-4F15-B86D-A6A16CB25419}" srcOrd="2" destOrd="0" parTransId="{9B65C0AA-3F8E-4C21-AEA0-C9A2D01F4B10}" sibTransId="{043DCCD9-2695-4D55-91D8-519D8AC7117C}"/>
    <dgm:cxn modelId="{85201B03-74B8-4240-9D15-672DD3D95C8D}" type="presOf" srcId="{A7FB2921-762D-4A20-BCBC-9AB31F933412}" destId="{1AB6B8A8-7CCE-4830-9D98-C741609CB039}" srcOrd="0" destOrd="0" presId="urn:microsoft.com/office/officeart/2008/layout/LinedList"/>
    <dgm:cxn modelId="{81916407-B6F1-4E61-9039-CFB83C03EC17}" srcId="{4E5C3F90-E44E-402D-982D-8CD0DFB9D174}" destId="{ECC42A96-4AF7-438D-A0EB-8471EF9CC763}" srcOrd="10" destOrd="0" parTransId="{BD7434CD-BF4C-4EE2-B663-0E7C868DF9EA}" sibTransId="{F7A1BFBA-00E6-49DD-B77E-5D9986E023F8}"/>
    <dgm:cxn modelId="{96313628-407E-403D-856B-6D63D365328F}" srcId="{4E5C3F90-E44E-402D-982D-8CD0DFB9D174}" destId="{AB02E887-6C8C-4FA9-8BDA-155E114410A7}" srcOrd="3" destOrd="0" parTransId="{844C9F3E-005B-439D-8F08-803411DE6274}" sibTransId="{7BE7F63F-5DB8-4DE5-9773-996BA96A8859}"/>
    <dgm:cxn modelId="{E539FB30-1300-4347-A9D2-AC924E3B4972}" type="presOf" srcId="{DB745405-0615-4B77-94C5-1D7430BE8001}" destId="{C3DFCD89-0837-446A-B84A-40E52BB28D14}" srcOrd="0" destOrd="0" presId="urn:microsoft.com/office/officeart/2008/layout/LinedList"/>
    <dgm:cxn modelId="{3FCA555B-C8C9-48AF-900C-896761F42141}" srcId="{4E5C3F90-E44E-402D-982D-8CD0DFB9D174}" destId="{5B9E8E0B-914E-41BD-828B-4A3F38F87598}" srcOrd="7" destOrd="0" parTransId="{12CC525C-CDBD-4EE4-8AB4-F6EDCEC38072}" sibTransId="{E17DA459-A804-4979-934B-498169219048}"/>
    <dgm:cxn modelId="{A6F6F45E-8859-484B-A0CF-C32523277CC5}" srcId="{4E5C3F90-E44E-402D-982D-8CD0DFB9D174}" destId="{DB745405-0615-4B77-94C5-1D7430BE8001}" srcOrd="6" destOrd="0" parTransId="{8A4AB930-933A-45D7-BD0D-F083D1BEF82A}" sibTransId="{5CB100C9-FC99-4715-9861-44BED8985833}"/>
    <dgm:cxn modelId="{6C376F60-3849-40F3-AF0B-5D951A01D890}" type="presOf" srcId="{ECC42A96-4AF7-438D-A0EB-8471EF9CC763}" destId="{8131974F-C4AD-411B-BFE1-94A3D1BA8160}" srcOrd="0" destOrd="0" presId="urn:microsoft.com/office/officeart/2008/layout/LinedList"/>
    <dgm:cxn modelId="{3585E544-29CC-4100-B638-54A6DBB30F2B}" srcId="{4E5C3F90-E44E-402D-982D-8CD0DFB9D174}" destId="{016A9C6A-257D-44E3-ACB1-49AFEBA58756}" srcOrd="5" destOrd="0" parTransId="{FD41E74D-DCF3-4026-B77A-D11BC4BF45E2}" sibTransId="{9AB9B942-34EA-46B7-8C34-3DEA0EC9E3AA}"/>
    <dgm:cxn modelId="{1077B56B-71B3-486A-9A2D-1D00E93D27FD}" srcId="{4E5C3F90-E44E-402D-982D-8CD0DFB9D174}" destId="{87AA6802-94A9-4346-994E-4047CEE3A2B9}" srcOrd="11" destOrd="0" parTransId="{B97FD4B4-6074-4595-855F-2134F20DB786}" sibTransId="{9C13BB82-7A2E-4CED-B230-73A079EF8C85}"/>
    <dgm:cxn modelId="{DFF7A66C-3673-4F10-A506-D0261EF9253B}" type="presOf" srcId="{7B18E39B-6EDE-4F15-B86D-A6A16CB25419}" destId="{873C64CB-50A4-4CD2-A1ED-C46241141BE9}" srcOrd="0" destOrd="0" presId="urn:microsoft.com/office/officeart/2008/layout/LinedList"/>
    <dgm:cxn modelId="{3F415C72-C418-4062-AA6E-4789CF749573}" type="presOf" srcId="{7D81434F-43B5-4380-8340-8428B131C785}" destId="{E51F2987-2D10-43C0-82BA-2BD4D458DF63}" srcOrd="0" destOrd="0" presId="urn:microsoft.com/office/officeart/2008/layout/LinedList"/>
    <dgm:cxn modelId="{F1E92579-4E52-4937-B15F-064FA30B0A3E}" srcId="{4E5C3F90-E44E-402D-982D-8CD0DFB9D174}" destId="{B07CE5E8-82BF-4A82-9898-C23228DCE1A1}" srcOrd="0" destOrd="0" parTransId="{8ED99DF3-C7E7-457F-8F1A-07213C1146FC}" sibTransId="{7EB0CB0D-C154-4F24-83CF-B47BA12FE12E}"/>
    <dgm:cxn modelId="{C3C09C93-055A-4C85-B928-F960896C360B}" srcId="{4E5C3F90-E44E-402D-982D-8CD0DFB9D174}" destId="{A3742E17-B6F0-4589-A2F0-A7ECFBFE6CC7}" srcOrd="9" destOrd="0" parTransId="{2904BF98-E2AE-4F64-8C9B-1BC0CA6C8917}" sibTransId="{3AA38189-B580-463F-AA8F-52DB3C4BDA25}"/>
    <dgm:cxn modelId="{BF5B719E-215D-4C50-A464-9311CC160B1E}" type="presOf" srcId="{C8C0ED92-ABE3-4D96-8639-6CC77589860F}" destId="{4DAF5CF3-557E-4EC8-9D34-A3DCDA2B4B35}" srcOrd="0" destOrd="0" presId="urn:microsoft.com/office/officeart/2008/layout/LinedList"/>
    <dgm:cxn modelId="{8CB69EA2-6C05-474B-B23D-591F23002E95}" type="presOf" srcId="{4E5C3F90-E44E-402D-982D-8CD0DFB9D174}" destId="{09D7A77D-5194-4848-A275-CB95E3694192}" srcOrd="0" destOrd="0" presId="urn:microsoft.com/office/officeart/2008/layout/LinedList"/>
    <dgm:cxn modelId="{569DB6AC-4029-48B4-9547-1A8BCE6FA731}" srcId="{4E5C3F90-E44E-402D-982D-8CD0DFB9D174}" destId="{C8C0ED92-ABE3-4D96-8639-6CC77589860F}" srcOrd="12" destOrd="0" parTransId="{F9599796-B150-40E1-9918-C15B5ECC943C}" sibTransId="{25D34E39-B932-4DA9-AA6D-30D9A3C9D088}"/>
    <dgm:cxn modelId="{B647A6AF-D0B8-45A7-932F-D68E33A4A344}" type="presOf" srcId="{016A9C6A-257D-44E3-ACB1-49AFEBA58756}" destId="{13A0660E-8724-4CA0-8F65-C709C4EF9D81}" srcOrd="0" destOrd="0" presId="urn:microsoft.com/office/officeart/2008/layout/LinedList"/>
    <dgm:cxn modelId="{1CE9E2AF-3031-42D4-BAB9-AA5F911B67F4}" srcId="{4E5C3F90-E44E-402D-982D-8CD0DFB9D174}" destId="{6E5F819B-6163-4B85-B7BC-000A24446C7E}" srcOrd="4" destOrd="0" parTransId="{B2D90255-C881-4EA7-9697-3403550C3E9A}" sibTransId="{C213F51F-B87D-44B6-8AF5-2E8E98E9DB12}"/>
    <dgm:cxn modelId="{F07E3BB5-5C01-4E1A-97ED-FD0C3B4EF321}" srcId="{4E5C3F90-E44E-402D-982D-8CD0DFB9D174}" destId="{A7FB2921-762D-4A20-BCBC-9AB31F933412}" srcOrd="1" destOrd="0" parTransId="{81541430-661C-4B4E-AF45-0A7F26FB7F42}" sibTransId="{60C59937-843A-43CA-9912-A59FB1726182}"/>
    <dgm:cxn modelId="{C39F14CC-1932-422C-AFCA-D94BB564F6E6}" type="presOf" srcId="{6E5F819B-6163-4B85-B7BC-000A24446C7E}" destId="{22BF214B-1039-40DD-B7F8-1689CF2C1B8E}" srcOrd="0" destOrd="0" presId="urn:microsoft.com/office/officeart/2008/layout/LinedList"/>
    <dgm:cxn modelId="{E15198E0-B02E-4CF0-AACB-7E4ED23CD491}" type="presOf" srcId="{AB02E887-6C8C-4FA9-8BDA-155E114410A7}" destId="{4FBB33F7-71D2-4BA7-864E-31A7DBDC8593}" srcOrd="0" destOrd="0" presId="urn:microsoft.com/office/officeart/2008/layout/LinedList"/>
    <dgm:cxn modelId="{ED1C56E7-90AA-4DCF-8DEC-B05FAC904BBF}" type="presOf" srcId="{A3742E17-B6F0-4589-A2F0-A7ECFBFE6CC7}" destId="{DC0C00E5-E199-49A6-94C0-FA280A28227E}" srcOrd="0" destOrd="0" presId="urn:microsoft.com/office/officeart/2008/layout/LinedList"/>
    <dgm:cxn modelId="{B6E94BE9-14D3-4A64-9B1D-A9E1764C3B2D}" type="presOf" srcId="{B07CE5E8-82BF-4A82-9898-C23228DCE1A1}" destId="{832F3212-4DC8-44A1-8599-33B4ADAC70A9}" srcOrd="0" destOrd="0" presId="urn:microsoft.com/office/officeart/2008/layout/LinedList"/>
    <dgm:cxn modelId="{D0276DF3-F8D3-4B80-9323-404DC787ED25}" type="presOf" srcId="{87AA6802-94A9-4346-994E-4047CEE3A2B9}" destId="{2AC193AF-4355-4813-9373-C1346A263643}" srcOrd="0" destOrd="0" presId="urn:microsoft.com/office/officeart/2008/layout/LinedList"/>
    <dgm:cxn modelId="{4808DCF4-F73F-424D-8F93-66923771B182}" type="presOf" srcId="{5B9E8E0B-914E-41BD-828B-4A3F38F87598}" destId="{C9194C00-1606-4E77-BD3D-BDEE7E3BBE2D}" srcOrd="0" destOrd="0" presId="urn:microsoft.com/office/officeart/2008/layout/LinedList"/>
    <dgm:cxn modelId="{DF222AF8-BE31-48E5-8043-4FC0E83BEDD2}" srcId="{4E5C3F90-E44E-402D-982D-8CD0DFB9D174}" destId="{7D81434F-43B5-4380-8340-8428B131C785}" srcOrd="8" destOrd="0" parTransId="{B7B9A967-7DC6-4C21-836A-1FA37368CD3E}" sibTransId="{E5ACA2EB-20A4-4781-AC06-D7E9D6042DAF}"/>
    <dgm:cxn modelId="{74F78BC9-84D5-41B1-921A-DB0B0E3806E8}" type="presParOf" srcId="{09D7A77D-5194-4848-A275-CB95E3694192}" destId="{4601FBDB-2DD7-4F74-9DBA-7F7C69F11A50}" srcOrd="0" destOrd="0" presId="urn:microsoft.com/office/officeart/2008/layout/LinedList"/>
    <dgm:cxn modelId="{CE7C71D8-5E84-45AA-8EA2-167217AECDC9}" type="presParOf" srcId="{09D7A77D-5194-4848-A275-CB95E3694192}" destId="{DE4BC934-9378-4BFA-B936-0868D920C4A9}" srcOrd="1" destOrd="0" presId="urn:microsoft.com/office/officeart/2008/layout/LinedList"/>
    <dgm:cxn modelId="{258A1602-02E0-4624-8D7C-27D764CCB932}" type="presParOf" srcId="{DE4BC934-9378-4BFA-B936-0868D920C4A9}" destId="{832F3212-4DC8-44A1-8599-33B4ADAC70A9}" srcOrd="0" destOrd="0" presId="urn:microsoft.com/office/officeart/2008/layout/LinedList"/>
    <dgm:cxn modelId="{0DE627FB-AA3F-413E-B6B3-86837286562F}" type="presParOf" srcId="{DE4BC934-9378-4BFA-B936-0868D920C4A9}" destId="{138F6E66-4AB3-46A2-B9ED-CB0D4814AB97}" srcOrd="1" destOrd="0" presId="urn:microsoft.com/office/officeart/2008/layout/LinedList"/>
    <dgm:cxn modelId="{4C22DF5D-A1BA-422A-9075-B81F68E1AB33}" type="presParOf" srcId="{09D7A77D-5194-4848-A275-CB95E3694192}" destId="{8BA3C98B-3E34-4496-8A07-45237F39028E}" srcOrd="2" destOrd="0" presId="urn:microsoft.com/office/officeart/2008/layout/LinedList"/>
    <dgm:cxn modelId="{D5264521-FA2D-4F80-A610-F9ED8CA966A7}" type="presParOf" srcId="{09D7A77D-5194-4848-A275-CB95E3694192}" destId="{D576ED13-0875-43F8-B24D-FD16353F4592}" srcOrd="3" destOrd="0" presId="urn:microsoft.com/office/officeart/2008/layout/LinedList"/>
    <dgm:cxn modelId="{D4AAB37F-72B8-42C7-94FF-550B943A287E}" type="presParOf" srcId="{D576ED13-0875-43F8-B24D-FD16353F4592}" destId="{1AB6B8A8-7CCE-4830-9D98-C741609CB039}" srcOrd="0" destOrd="0" presId="urn:microsoft.com/office/officeart/2008/layout/LinedList"/>
    <dgm:cxn modelId="{E3AAD7B1-4283-4A80-A34E-B0E392250F28}" type="presParOf" srcId="{D576ED13-0875-43F8-B24D-FD16353F4592}" destId="{67A539E1-AA19-4F30-B073-9648E17E9305}" srcOrd="1" destOrd="0" presId="urn:microsoft.com/office/officeart/2008/layout/LinedList"/>
    <dgm:cxn modelId="{CD8C42EA-308A-44A2-A232-796DB409C3BC}" type="presParOf" srcId="{09D7A77D-5194-4848-A275-CB95E3694192}" destId="{BFA7BE57-6654-4F05-B83F-F28351B4757D}" srcOrd="4" destOrd="0" presId="urn:microsoft.com/office/officeart/2008/layout/LinedList"/>
    <dgm:cxn modelId="{CF0F631C-1235-402B-AAD3-188A63861721}" type="presParOf" srcId="{09D7A77D-5194-4848-A275-CB95E3694192}" destId="{509AF836-7E68-4662-9CB2-3AABD79A3CE7}" srcOrd="5" destOrd="0" presId="urn:microsoft.com/office/officeart/2008/layout/LinedList"/>
    <dgm:cxn modelId="{491A29A1-111B-48D9-A273-0BFA43076A3F}" type="presParOf" srcId="{509AF836-7E68-4662-9CB2-3AABD79A3CE7}" destId="{873C64CB-50A4-4CD2-A1ED-C46241141BE9}" srcOrd="0" destOrd="0" presId="urn:microsoft.com/office/officeart/2008/layout/LinedList"/>
    <dgm:cxn modelId="{5F85B972-6C9C-4B4D-A395-9679E68F464D}" type="presParOf" srcId="{509AF836-7E68-4662-9CB2-3AABD79A3CE7}" destId="{AD20F07A-70A6-4560-8B2F-9375A19B988E}" srcOrd="1" destOrd="0" presId="urn:microsoft.com/office/officeart/2008/layout/LinedList"/>
    <dgm:cxn modelId="{8BDE7E4B-8864-4086-8CF6-0EF64F6C4B14}" type="presParOf" srcId="{09D7A77D-5194-4848-A275-CB95E3694192}" destId="{75BA3D1A-9DAD-410A-813F-5518B4130CB9}" srcOrd="6" destOrd="0" presId="urn:microsoft.com/office/officeart/2008/layout/LinedList"/>
    <dgm:cxn modelId="{7F1D9FD0-BAF6-4479-9121-B5EB859CE3EA}" type="presParOf" srcId="{09D7A77D-5194-4848-A275-CB95E3694192}" destId="{FC431A7F-FD0C-4575-936A-3CAC01DDE75C}" srcOrd="7" destOrd="0" presId="urn:microsoft.com/office/officeart/2008/layout/LinedList"/>
    <dgm:cxn modelId="{9A91DEF3-AF70-4790-ACBF-65DDCD563E1D}" type="presParOf" srcId="{FC431A7F-FD0C-4575-936A-3CAC01DDE75C}" destId="{4FBB33F7-71D2-4BA7-864E-31A7DBDC8593}" srcOrd="0" destOrd="0" presId="urn:microsoft.com/office/officeart/2008/layout/LinedList"/>
    <dgm:cxn modelId="{0D5D46AF-B2BC-40F5-B760-C82D3FA27C94}" type="presParOf" srcId="{FC431A7F-FD0C-4575-936A-3CAC01DDE75C}" destId="{ACBC1FD7-E736-4BA4-95B7-178A6AD0DD6D}" srcOrd="1" destOrd="0" presId="urn:microsoft.com/office/officeart/2008/layout/LinedList"/>
    <dgm:cxn modelId="{09DEBC2D-DB6E-4193-8118-649E7C043696}" type="presParOf" srcId="{09D7A77D-5194-4848-A275-CB95E3694192}" destId="{D81F3BB0-5BFA-4D9E-8926-8FF270E415A2}" srcOrd="8" destOrd="0" presId="urn:microsoft.com/office/officeart/2008/layout/LinedList"/>
    <dgm:cxn modelId="{64174BBB-DFB7-4AAF-93C0-6104956EE55D}" type="presParOf" srcId="{09D7A77D-5194-4848-A275-CB95E3694192}" destId="{4CAB4292-43CA-49EE-B0A5-A6DAF580D4A4}" srcOrd="9" destOrd="0" presId="urn:microsoft.com/office/officeart/2008/layout/LinedList"/>
    <dgm:cxn modelId="{B4B81FDC-27F9-44C9-A114-2BC680D1ACDA}" type="presParOf" srcId="{4CAB4292-43CA-49EE-B0A5-A6DAF580D4A4}" destId="{22BF214B-1039-40DD-B7F8-1689CF2C1B8E}" srcOrd="0" destOrd="0" presId="urn:microsoft.com/office/officeart/2008/layout/LinedList"/>
    <dgm:cxn modelId="{0D4DB699-6C51-4ED8-94EB-6167C29D8738}" type="presParOf" srcId="{4CAB4292-43CA-49EE-B0A5-A6DAF580D4A4}" destId="{32491C4D-C02C-4F8E-A4D9-2D4A1056D398}" srcOrd="1" destOrd="0" presId="urn:microsoft.com/office/officeart/2008/layout/LinedList"/>
    <dgm:cxn modelId="{23E08355-383C-4ED4-9744-0AD26B0EDAD3}" type="presParOf" srcId="{09D7A77D-5194-4848-A275-CB95E3694192}" destId="{084E2166-37D8-4ADB-95CC-2FEF2EFE2551}" srcOrd="10" destOrd="0" presId="urn:microsoft.com/office/officeart/2008/layout/LinedList"/>
    <dgm:cxn modelId="{C1C9F270-663D-4B99-B052-A7C69FA8ACFB}" type="presParOf" srcId="{09D7A77D-5194-4848-A275-CB95E3694192}" destId="{03612F32-20A6-4906-9BB6-C4E67BBBAC3D}" srcOrd="11" destOrd="0" presId="urn:microsoft.com/office/officeart/2008/layout/LinedList"/>
    <dgm:cxn modelId="{4C957567-3689-4C06-8280-4B73E843CA51}" type="presParOf" srcId="{03612F32-20A6-4906-9BB6-C4E67BBBAC3D}" destId="{13A0660E-8724-4CA0-8F65-C709C4EF9D81}" srcOrd="0" destOrd="0" presId="urn:microsoft.com/office/officeart/2008/layout/LinedList"/>
    <dgm:cxn modelId="{46C400DA-6785-4B2D-8890-4F3E30D554A5}" type="presParOf" srcId="{03612F32-20A6-4906-9BB6-C4E67BBBAC3D}" destId="{65FF4673-9574-4A37-93B2-0B8108DD40BE}" srcOrd="1" destOrd="0" presId="urn:microsoft.com/office/officeart/2008/layout/LinedList"/>
    <dgm:cxn modelId="{71CE0495-3508-4F2A-8111-A45CB49889F1}" type="presParOf" srcId="{09D7A77D-5194-4848-A275-CB95E3694192}" destId="{2C8B4A6B-C2C8-47CB-87FC-46B766AA03CC}" srcOrd="12" destOrd="0" presId="urn:microsoft.com/office/officeart/2008/layout/LinedList"/>
    <dgm:cxn modelId="{6033CD80-18CE-4108-B1B0-FE6CDF35E585}" type="presParOf" srcId="{09D7A77D-5194-4848-A275-CB95E3694192}" destId="{A191DA6F-5E48-4972-8F51-2206D13DBD2B}" srcOrd="13" destOrd="0" presId="urn:microsoft.com/office/officeart/2008/layout/LinedList"/>
    <dgm:cxn modelId="{7D12DFEF-370D-469A-9A16-B6F2C8FF0CD9}" type="presParOf" srcId="{A191DA6F-5E48-4972-8F51-2206D13DBD2B}" destId="{C3DFCD89-0837-446A-B84A-40E52BB28D14}" srcOrd="0" destOrd="0" presId="urn:microsoft.com/office/officeart/2008/layout/LinedList"/>
    <dgm:cxn modelId="{75D6B44D-D153-4DE5-830F-E47A78A1CD65}" type="presParOf" srcId="{A191DA6F-5E48-4972-8F51-2206D13DBD2B}" destId="{867E704D-98A9-4970-9E01-BCC999FADB9F}" srcOrd="1" destOrd="0" presId="urn:microsoft.com/office/officeart/2008/layout/LinedList"/>
    <dgm:cxn modelId="{F8D573D6-F755-41B6-BE5E-FB855361C29D}" type="presParOf" srcId="{09D7A77D-5194-4848-A275-CB95E3694192}" destId="{5E68B870-F192-42C9-8B80-AD81C22275DB}" srcOrd="14" destOrd="0" presId="urn:microsoft.com/office/officeart/2008/layout/LinedList"/>
    <dgm:cxn modelId="{9E170988-C5A2-4AAF-8B24-DD092F288879}" type="presParOf" srcId="{09D7A77D-5194-4848-A275-CB95E3694192}" destId="{FF1417AC-1E33-4DF0-B885-C1F5A1413516}" srcOrd="15" destOrd="0" presId="urn:microsoft.com/office/officeart/2008/layout/LinedList"/>
    <dgm:cxn modelId="{4B42998B-3EDB-46AF-8539-A1DB3E6FF333}" type="presParOf" srcId="{FF1417AC-1E33-4DF0-B885-C1F5A1413516}" destId="{C9194C00-1606-4E77-BD3D-BDEE7E3BBE2D}" srcOrd="0" destOrd="0" presId="urn:microsoft.com/office/officeart/2008/layout/LinedList"/>
    <dgm:cxn modelId="{B6042F41-E7EE-4F27-9C99-FDB9EF9A035D}" type="presParOf" srcId="{FF1417AC-1E33-4DF0-B885-C1F5A1413516}" destId="{E7D5251F-3525-498A-AEAE-904DC72B5DD2}" srcOrd="1" destOrd="0" presId="urn:microsoft.com/office/officeart/2008/layout/LinedList"/>
    <dgm:cxn modelId="{1439EC44-4D06-49B1-ABCA-CDF76A297D39}" type="presParOf" srcId="{09D7A77D-5194-4848-A275-CB95E3694192}" destId="{2211D1A6-8974-45DE-9406-B71E7FE4450B}" srcOrd="16" destOrd="0" presId="urn:microsoft.com/office/officeart/2008/layout/LinedList"/>
    <dgm:cxn modelId="{58B39083-D5D9-47B3-BF4B-05311274DEEA}" type="presParOf" srcId="{09D7A77D-5194-4848-A275-CB95E3694192}" destId="{13D6DC38-C765-445A-99D0-BAFB9E37948A}" srcOrd="17" destOrd="0" presId="urn:microsoft.com/office/officeart/2008/layout/LinedList"/>
    <dgm:cxn modelId="{52D3C41E-3EFE-42AF-A63C-7FEFCE7D6155}" type="presParOf" srcId="{13D6DC38-C765-445A-99D0-BAFB9E37948A}" destId="{E51F2987-2D10-43C0-82BA-2BD4D458DF63}" srcOrd="0" destOrd="0" presId="urn:microsoft.com/office/officeart/2008/layout/LinedList"/>
    <dgm:cxn modelId="{D752C8C7-F2C1-41FB-8642-FB8903B23A72}" type="presParOf" srcId="{13D6DC38-C765-445A-99D0-BAFB9E37948A}" destId="{0F81D8AF-7713-4CCE-AF6E-40A9E78323A0}" srcOrd="1" destOrd="0" presId="urn:microsoft.com/office/officeart/2008/layout/LinedList"/>
    <dgm:cxn modelId="{05FD7C87-3138-48DB-8506-E726EA44135F}" type="presParOf" srcId="{09D7A77D-5194-4848-A275-CB95E3694192}" destId="{643A5488-8906-4242-96DA-55D844A64CC8}" srcOrd="18" destOrd="0" presId="urn:microsoft.com/office/officeart/2008/layout/LinedList"/>
    <dgm:cxn modelId="{8AB779C2-8000-4344-8682-A107E8007DB5}" type="presParOf" srcId="{09D7A77D-5194-4848-A275-CB95E3694192}" destId="{B3B2B313-F311-4088-AFBA-284E3916F8D5}" srcOrd="19" destOrd="0" presId="urn:microsoft.com/office/officeart/2008/layout/LinedList"/>
    <dgm:cxn modelId="{9231EC93-4397-492F-B5D9-A2DE8A0778D8}" type="presParOf" srcId="{B3B2B313-F311-4088-AFBA-284E3916F8D5}" destId="{DC0C00E5-E199-49A6-94C0-FA280A28227E}" srcOrd="0" destOrd="0" presId="urn:microsoft.com/office/officeart/2008/layout/LinedList"/>
    <dgm:cxn modelId="{1F6B5E24-760A-4B5A-92D2-2D1DEF93B49D}" type="presParOf" srcId="{B3B2B313-F311-4088-AFBA-284E3916F8D5}" destId="{C1BDA846-2390-448E-B43A-4EAE26E7AFC7}" srcOrd="1" destOrd="0" presId="urn:microsoft.com/office/officeart/2008/layout/LinedList"/>
    <dgm:cxn modelId="{5CEEDB04-CC4C-4F6D-BF83-1EA2D7B6264F}" type="presParOf" srcId="{09D7A77D-5194-4848-A275-CB95E3694192}" destId="{48A00426-E093-4A30-87EC-2EE2480BBFE5}" srcOrd="20" destOrd="0" presId="urn:microsoft.com/office/officeart/2008/layout/LinedList"/>
    <dgm:cxn modelId="{28E97315-374E-487A-87FE-6DAE5214ABE7}" type="presParOf" srcId="{09D7A77D-5194-4848-A275-CB95E3694192}" destId="{B27C68C4-10A1-48D6-A569-29738A621E40}" srcOrd="21" destOrd="0" presId="urn:microsoft.com/office/officeart/2008/layout/LinedList"/>
    <dgm:cxn modelId="{FFFA1049-9D7E-44EA-BFB6-5FBF457D6A68}" type="presParOf" srcId="{B27C68C4-10A1-48D6-A569-29738A621E40}" destId="{8131974F-C4AD-411B-BFE1-94A3D1BA8160}" srcOrd="0" destOrd="0" presId="urn:microsoft.com/office/officeart/2008/layout/LinedList"/>
    <dgm:cxn modelId="{37ADD8B5-FFD0-4C56-B651-391DCEC0991B}" type="presParOf" srcId="{B27C68C4-10A1-48D6-A569-29738A621E40}" destId="{83A7984F-85FB-494B-8383-F275A7B238C7}" srcOrd="1" destOrd="0" presId="urn:microsoft.com/office/officeart/2008/layout/LinedList"/>
    <dgm:cxn modelId="{0A7821C9-EA7C-4B9D-A2E0-48D020F005E2}" type="presParOf" srcId="{09D7A77D-5194-4848-A275-CB95E3694192}" destId="{13DBBDF9-F8E0-4FA4-B15A-3490EE1FF19D}" srcOrd="22" destOrd="0" presId="urn:microsoft.com/office/officeart/2008/layout/LinedList"/>
    <dgm:cxn modelId="{280B0F45-820C-45BD-9A1F-0B0394513C14}" type="presParOf" srcId="{09D7A77D-5194-4848-A275-CB95E3694192}" destId="{2965D341-9F84-423C-A456-4FEA8A85241F}" srcOrd="23" destOrd="0" presId="urn:microsoft.com/office/officeart/2008/layout/LinedList"/>
    <dgm:cxn modelId="{2D986594-D499-45DA-8FDA-A90E2EB41CF1}" type="presParOf" srcId="{2965D341-9F84-423C-A456-4FEA8A85241F}" destId="{2AC193AF-4355-4813-9373-C1346A263643}" srcOrd="0" destOrd="0" presId="urn:microsoft.com/office/officeart/2008/layout/LinedList"/>
    <dgm:cxn modelId="{E8D0075C-2C80-4BA2-A864-1D269826DA29}" type="presParOf" srcId="{2965D341-9F84-423C-A456-4FEA8A85241F}" destId="{948DABB5-AC21-46AA-B0F0-36BDABD018EE}" srcOrd="1" destOrd="0" presId="urn:microsoft.com/office/officeart/2008/layout/LinedList"/>
    <dgm:cxn modelId="{27CB4E3A-737E-420A-BB16-6D36B1B4E838}" type="presParOf" srcId="{09D7A77D-5194-4848-A275-CB95E3694192}" destId="{11B951E6-9EA6-46F2-8EE1-B8D019D382C5}" srcOrd="24" destOrd="0" presId="urn:microsoft.com/office/officeart/2008/layout/LinedList"/>
    <dgm:cxn modelId="{52AD6823-AAA5-4EA5-8331-E3E85FE77818}" type="presParOf" srcId="{09D7A77D-5194-4848-A275-CB95E3694192}" destId="{B327689F-B956-4552-934C-A0D343DDF7F6}" srcOrd="25" destOrd="0" presId="urn:microsoft.com/office/officeart/2008/layout/LinedList"/>
    <dgm:cxn modelId="{CD0CE729-7AFE-47C9-8826-5FBFFEFFCE1D}" type="presParOf" srcId="{B327689F-B956-4552-934C-A0D343DDF7F6}" destId="{4DAF5CF3-557E-4EC8-9D34-A3DCDA2B4B35}" srcOrd="0" destOrd="0" presId="urn:microsoft.com/office/officeart/2008/layout/LinedList"/>
    <dgm:cxn modelId="{A05D5B71-9759-471F-8A7A-063B3ED836C3}" type="presParOf" srcId="{B327689F-B956-4552-934C-A0D343DDF7F6}" destId="{9DEA2B77-39CF-41F8-9B60-14AC0F9FE5C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3E37AD-9101-414F-90F4-F6EF8C4C2C0E}" type="doc">
      <dgm:prSet loTypeId="urn:microsoft.com/office/officeart/2005/8/layout/vList2" loCatId="list" qsTypeId="urn:microsoft.com/office/officeart/2005/8/quickstyle/simple5" qsCatId="simple" csTypeId="urn:microsoft.com/office/officeart/2005/8/colors/accent1_2" csCatId="accent1"/>
      <dgm:spPr/>
      <dgm:t>
        <a:bodyPr/>
        <a:lstStyle/>
        <a:p>
          <a:endParaRPr lang="en-US"/>
        </a:p>
      </dgm:t>
    </dgm:pt>
    <dgm:pt modelId="{B8635AE3-E053-4B15-A614-54F357E65521}">
      <dgm:prSet/>
      <dgm:spPr/>
      <dgm:t>
        <a:bodyPr/>
        <a:lstStyle/>
        <a:p>
          <a:r>
            <a:rPr lang="en-US"/>
            <a:t>Wind</a:t>
          </a:r>
        </a:p>
      </dgm:t>
    </dgm:pt>
    <dgm:pt modelId="{C4FBC476-90A7-4E9F-B73D-F76810C51A32}" type="parTrans" cxnId="{0B3026BB-5574-4FE7-8A8B-5ACDD6E20947}">
      <dgm:prSet/>
      <dgm:spPr/>
      <dgm:t>
        <a:bodyPr/>
        <a:lstStyle/>
        <a:p>
          <a:endParaRPr lang="en-US"/>
        </a:p>
      </dgm:t>
    </dgm:pt>
    <dgm:pt modelId="{C99BAE3C-CC59-41F2-987A-4BA09917EE15}" type="sibTrans" cxnId="{0B3026BB-5574-4FE7-8A8B-5ACDD6E20947}">
      <dgm:prSet/>
      <dgm:spPr/>
      <dgm:t>
        <a:bodyPr/>
        <a:lstStyle/>
        <a:p>
          <a:endParaRPr lang="en-US"/>
        </a:p>
      </dgm:t>
    </dgm:pt>
    <dgm:pt modelId="{1F6FC288-0922-423B-A54F-C4FA9CF1A757}">
      <dgm:prSet/>
      <dgm:spPr/>
      <dgm:t>
        <a:bodyPr/>
        <a:lstStyle/>
        <a:p>
          <a:r>
            <a:rPr lang="en-US"/>
            <a:t>Solar</a:t>
          </a:r>
        </a:p>
      </dgm:t>
    </dgm:pt>
    <dgm:pt modelId="{2280422C-2FFD-4DDE-8D9B-35F5EFE4F404}" type="parTrans" cxnId="{BFC274B9-CD64-42F3-95F1-986D472CFB3D}">
      <dgm:prSet/>
      <dgm:spPr/>
      <dgm:t>
        <a:bodyPr/>
        <a:lstStyle/>
        <a:p>
          <a:endParaRPr lang="en-US"/>
        </a:p>
      </dgm:t>
    </dgm:pt>
    <dgm:pt modelId="{F7C2E567-A417-4071-BBA6-5473B1F167FD}" type="sibTrans" cxnId="{BFC274B9-CD64-42F3-95F1-986D472CFB3D}">
      <dgm:prSet/>
      <dgm:spPr/>
      <dgm:t>
        <a:bodyPr/>
        <a:lstStyle/>
        <a:p>
          <a:endParaRPr lang="en-US"/>
        </a:p>
      </dgm:t>
    </dgm:pt>
    <dgm:pt modelId="{7ADCAF72-2F20-469B-BAEB-FACC7958CB55}">
      <dgm:prSet/>
      <dgm:spPr/>
      <dgm:t>
        <a:bodyPr/>
        <a:lstStyle/>
        <a:p>
          <a:r>
            <a:rPr lang="en-US"/>
            <a:t>Structural design</a:t>
          </a:r>
        </a:p>
      </dgm:t>
    </dgm:pt>
    <dgm:pt modelId="{9DEA22D0-04C0-49C0-B774-A80242884490}" type="parTrans" cxnId="{39CAB6FA-0CA4-4A4F-BE5D-A7BE3A6C3AD9}">
      <dgm:prSet/>
      <dgm:spPr/>
      <dgm:t>
        <a:bodyPr/>
        <a:lstStyle/>
        <a:p>
          <a:endParaRPr lang="en-US"/>
        </a:p>
      </dgm:t>
    </dgm:pt>
    <dgm:pt modelId="{69F702E6-6FE1-45B9-9308-AC7587F1EBF0}" type="sibTrans" cxnId="{39CAB6FA-0CA4-4A4F-BE5D-A7BE3A6C3AD9}">
      <dgm:prSet/>
      <dgm:spPr/>
      <dgm:t>
        <a:bodyPr/>
        <a:lstStyle/>
        <a:p>
          <a:endParaRPr lang="en-US"/>
        </a:p>
      </dgm:t>
    </dgm:pt>
    <dgm:pt modelId="{DFCE7BBD-285C-4FD9-B599-4053B9181588}">
      <dgm:prSet/>
      <dgm:spPr/>
      <dgm:t>
        <a:bodyPr/>
        <a:lstStyle/>
        <a:p>
          <a:r>
            <a:rPr lang="en-US"/>
            <a:t>Building materials</a:t>
          </a:r>
        </a:p>
      </dgm:t>
    </dgm:pt>
    <dgm:pt modelId="{E5CBAFAA-4A74-4ADB-8275-72C29E0EA9A6}" type="parTrans" cxnId="{8F6E705D-47F5-4A4B-ABFC-79F01094901D}">
      <dgm:prSet/>
      <dgm:spPr/>
      <dgm:t>
        <a:bodyPr/>
        <a:lstStyle/>
        <a:p>
          <a:endParaRPr lang="en-US"/>
        </a:p>
      </dgm:t>
    </dgm:pt>
    <dgm:pt modelId="{74EAE080-A7D2-428A-81A6-60BABE0D1F59}" type="sibTrans" cxnId="{8F6E705D-47F5-4A4B-ABFC-79F01094901D}">
      <dgm:prSet/>
      <dgm:spPr/>
      <dgm:t>
        <a:bodyPr/>
        <a:lstStyle/>
        <a:p>
          <a:endParaRPr lang="en-US"/>
        </a:p>
      </dgm:t>
    </dgm:pt>
    <dgm:pt modelId="{640B6244-CB02-40D0-93C3-60301A25F063}">
      <dgm:prSet/>
      <dgm:spPr/>
      <dgm:t>
        <a:bodyPr/>
        <a:lstStyle/>
        <a:p>
          <a:r>
            <a:rPr lang="en-US"/>
            <a:t>Green space </a:t>
          </a:r>
        </a:p>
      </dgm:t>
    </dgm:pt>
    <dgm:pt modelId="{EC3B07CE-38D8-46F8-A6D8-DB9E364D5F13}" type="parTrans" cxnId="{132836A1-15A6-4B5F-85F7-9B4A10C2FB9E}">
      <dgm:prSet/>
      <dgm:spPr/>
      <dgm:t>
        <a:bodyPr/>
        <a:lstStyle/>
        <a:p>
          <a:endParaRPr lang="en-US"/>
        </a:p>
      </dgm:t>
    </dgm:pt>
    <dgm:pt modelId="{BB82C231-D81E-46B7-B9D7-ED4A2F2419F5}" type="sibTrans" cxnId="{132836A1-15A6-4B5F-85F7-9B4A10C2FB9E}">
      <dgm:prSet/>
      <dgm:spPr/>
      <dgm:t>
        <a:bodyPr/>
        <a:lstStyle/>
        <a:p>
          <a:endParaRPr lang="en-US"/>
        </a:p>
      </dgm:t>
    </dgm:pt>
    <dgm:pt modelId="{2B6B58F9-2F0F-4DD2-84BE-BDAD7A4D07D3}" type="pres">
      <dgm:prSet presAssocID="{613E37AD-9101-414F-90F4-F6EF8C4C2C0E}" presName="linear" presStyleCnt="0">
        <dgm:presLayoutVars>
          <dgm:animLvl val="lvl"/>
          <dgm:resizeHandles val="exact"/>
        </dgm:presLayoutVars>
      </dgm:prSet>
      <dgm:spPr/>
    </dgm:pt>
    <dgm:pt modelId="{950651ED-0318-4250-B4BF-8A9C38826423}" type="pres">
      <dgm:prSet presAssocID="{B8635AE3-E053-4B15-A614-54F357E65521}" presName="parentText" presStyleLbl="node1" presStyleIdx="0" presStyleCnt="5">
        <dgm:presLayoutVars>
          <dgm:chMax val="0"/>
          <dgm:bulletEnabled val="1"/>
        </dgm:presLayoutVars>
      </dgm:prSet>
      <dgm:spPr/>
    </dgm:pt>
    <dgm:pt modelId="{B1D9F4F7-073D-4F28-9877-1B2ABD3A2EA8}" type="pres">
      <dgm:prSet presAssocID="{C99BAE3C-CC59-41F2-987A-4BA09917EE15}" presName="spacer" presStyleCnt="0"/>
      <dgm:spPr/>
    </dgm:pt>
    <dgm:pt modelId="{7B36AF83-79A7-46FF-A0BE-BC98B32703F4}" type="pres">
      <dgm:prSet presAssocID="{1F6FC288-0922-423B-A54F-C4FA9CF1A757}" presName="parentText" presStyleLbl="node1" presStyleIdx="1" presStyleCnt="5">
        <dgm:presLayoutVars>
          <dgm:chMax val="0"/>
          <dgm:bulletEnabled val="1"/>
        </dgm:presLayoutVars>
      </dgm:prSet>
      <dgm:spPr/>
    </dgm:pt>
    <dgm:pt modelId="{6A8CF9CA-2E5B-431D-88EE-54B1C49682E8}" type="pres">
      <dgm:prSet presAssocID="{F7C2E567-A417-4071-BBA6-5473B1F167FD}" presName="spacer" presStyleCnt="0"/>
      <dgm:spPr/>
    </dgm:pt>
    <dgm:pt modelId="{E04A461B-673A-469E-854E-50FF2E40CFB6}" type="pres">
      <dgm:prSet presAssocID="{7ADCAF72-2F20-469B-BAEB-FACC7958CB55}" presName="parentText" presStyleLbl="node1" presStyleIdx="2" presStyleCnt="5">
        <dgm:presLayoutVars>
          <dgm:chMax val="0"/>
          <dgm:bulletEnabled val="1"/>
        </dgm:presLayoutVars>
      </dgm:prSet>
      <dgm:spPr/>
    </dgm:pt>
    <dgm:pt modelId="{24867063-0811-4836-A7AE-9E1829B0470F}" type="pres">
      <dgm:prSet presAssocID="{69F702E6-6FE1-45B9-9308-AC7587F1EBF0}" presName="spacer" presStyleCnt="0"/>
      <dgm:spPr/>
    </dgm:pt>
    <dgm:pt modelId="{05EC0D7B-B9FA-4E6A-A8CB-5FFE82497898}" type="pres">
      <dgm:prSet presAssocID="{DFCE7BBD-285C-4FD9-B599-4053B9181588}" presName="parentText" presStyleLbl="node1" presStyleIdx="3" presStyleCnt="5">
        <dgm:presLayoutVars>
          <dgm:chMax val="0"/>
          <dgm:bulletEnabled val="1"/>
        </dgm:presLayoutVars>
      </dgm:prSet>
      <dgm:spPr/>
    </dgm:pt>
    <dgm:pt modelId="{58C0048E-934A-4F89-A37B-B8168B3DF30D}" type="pres">
      <dgm:prSet presAssocID="{74EAE080-A7D2-428A-81A6-60BABE0D1F59}" presName="spacer" presStyleCnt="0"/>
      <dgm:spPr/>
    </dgm:pt>
    <dgm:pt modelId="{51595CF0-8D3B-4AA9-BE95-F5AEE56519E0}" type="pres">
      <dgm:prSet presAssocID="{640B6244-CB02-40D0-93C3-60301A25F063}" presName="parentText" presStyleLbl="node1" presStyleIdx="4" presStyleCnt="5">
        <dgm:presLayoutVars>
          <dgm:chMax val="0"/>
          <dgm:bulletEnabled val="1"/>
        </dgm:presLayoutVars>
      </dgm:prSet>
      <dgm:spPr/>
    </dgm:pt>
  </dgm:ptLst>
  <dgm:cxnLst>
    <dgm:cxn modelId="{34F13F1C-B4F4-45C4-82A6-EAE9F2FDBF13}" type="presOf" srcId="{640B6244-CB02-40D0-93C3-60301A25F063}" destId="{51595CF0-8D3B-4AA9-BE95-F5AEE56519E0}" srcOrd="0" destOrd="0" presId="urn:microsoft.com/office/officeart/2005/8/layout/vList2"/>
    <dgm:cxn modelId="{A14E255B-C7D6-4527-891F-1F7CC701DFB3}" type="presOf" srcId="{613E37AD-9101-414F-90F4-F6EF8C4C2C0E}" destId="{2B6B58F9-2F0F-4DD2-84BE-BDAD7A4D07D3}" srcOrd="0" destOrd="0" presId="urn:microsoft.com/office/officeart/2005/8/layout/vList2"/>
    <dgm:cxn modelId="{8F6E705D-47F5-4A4B-ABFC-79F01094901D}" srcId="{613E37AD-9101-414F-90F4-F6EF8C4C2C0E}" destId="{DFCE7BBD-285C-4FD9-B599-4053B9181588}" srcOrd="3" destOrd="0" parTransId="{E5CBAFAA-4A74-4ADB-8275-72C29E0EA9A6}" sibTransId="{74EAE080-A7D2-428A-81A6-60BABE0D1F59}"/>
    <dgm:cxn modelId="{8C430D59-CCAC-4821-A771-F543209DD640}" type="presOf" srcId="{1F6FC288-0922-423B-A54F-C4FA9CF1A757}" destId="{7B36AF83-79A7-46FF-A0BE-BC98B32703F4}" srcOrd="0" destOrd="0" presId="urn:microsoft.com/office/officeart/2005/8/layout/vList2"/>
    <dgm:cxn modelId="{CF75729F-B98D-434A-B105-E863CE6EB3B4}" type="presOf" srcId="{DFCE7BBD-285C-4FD9-B599-4053B9181588}" destId="{05EC0D7B-B9FA-4E6A-A8CB-5FFE82497898}" srcOrd="0" destOrd="0" presId="urn:microsoft.com/office/officeart/2005/8/layout/vList2"/>
    <dgm:cxn modelId="{132836A1-15A6-4B5F-85F7-9B4A10C2FB9E}" srcId="{613E37AD-9101-414F-90F4-F6EF8C4C2C0E}" destId="{640B6244-CB02-40D0-93C3-60301A25F063}" srcOrd="4" destOrd="0" parTransId="{EC3B07CE-38D8-46F8-A6D8-DB9E364D5F13}" sibTransId="{BB82C231-D81E-46B7-B9D7-ED4A2F2419F5}"/>
    <dgm:cxn modelId="{BFC274B9-CD64-42F3-95F1-986D472CFB3D}" srcId="{613E37AD-9101-414F-90F4-F6EF8C4C2C0E}" destId="{1F6FC288-0922-423B-A54F-C4FA9CF1A757}" srcOrd="1" destOrd="0" parTransId="{2280422C-2FFD-4DDE-8D9B-35F5EFE4F404}" sibTransId="{F7C2E567-A417-4071-BBA6-5473B1F167FD}"/>
    <dgm:cxn modelId="{BB5E8BB9-E517-4CEB-BD12-93AC26FFF840}" type="presOf" srcId="{B8635AE3-E053-4B15-A614-54F357E65521}" destId="{950651ED-0318-4250-B4BF-8A9C38826423}" srcOrd="0" destOrd="0" presId="urn:microsoft.com/office/officeart/2005/8/layout/vList2"/>
    <dgm:cxn modelId="{0B3026BB-5574-4FE7-8A8B-5ACDD6E20947}" srcId="{613E37AD-9101-414F-90F4-F6EF8C4C2C0E}" destId="{B8635AE3-E053-4B15-A614-54F357E65521}" srcOrd="0" destOrd="0" parTransId="{C4FBC476-90A7-4E9F-B73D-F76810C51A32}" sibTransId="{C99BAE3C-CC59-41F2-987A-4BA09917EE15}"/>
    <dgm:cxn modelId="{89CC75D5-7892-4A4F-9483-0BA0E3E58069}" type="presOf" srcId="{7ADCAF72-2F20-469B-BAEB-FACC7958CB55}" destId="{E04A461B-673A-469E-854E-50FF2E40CFB6}" srcOrd="0" destOrd="0" presId="urn:microsoft.com/office/officeart/2005/8/layout/vList2"/>
    <dgm:cxn modelId="{39CAB6FA-0CA4-4A4F-BE5D-A7BE3A6C3AD9}" srcId="{613E37AD-9101-414F-90F4-F6EF8C4C2C0E}" destId="{7ADCAF72-2F20-469B-BAEB-FACC7958CB55}" srcOrd="2" destOrd="0" parTransId="{9DEA22D0-04C0-49C0-B774-A80242884490}" sibTransId="{69F702E6-6FE1-45B9-9308-AC7587F1EBF0}"/>
    <dgm:cxn modelId="{5D20A509-52E9-410B-A432-26FB0FB3CB61}" type="presParOf" srcId="{2B6B58F9-2F0F-4DD2-84BE-BDAD7A4D07D3}" destId="{950651ED-0318-4250-B4BF-8A9C38826423}" srcOrd="0" destOrd="0" presId="urn:microsoft.com/office/officeart/2005/8/layout/vList2"/>
    <dgm:cxn modelId="{EE26AE37-80C2-4F23-82F6-D3515E1C8CE5}" type="presParOf" srcId="{2B6B58F9-2F0F-4DD2-84BE-BDAD7A4D07D3}" destId="{B1D9F4F7-073D-4F28-9877-1B2ABD3A2EA8}" srcOrd="1" destOrd="0" presId="urn:microsoft.com/office/officeart/2005/8/layout/vList2"/>
    <dgm:cxn modelId="{3BBC12E0-5755-4428-805D-F5CE26F09A65}" type="presParOf" srcId="{2B6B58F9-2F0F-4DD2-84BE-BDAD7A4D07D3}" destId="{7B36AF83-79A7-46FF-A0BE-BC98B32703F4}" srcOrd="2" destOrd="0" presId="urn:microsoft.com/office/officeart/2005/8/layout/vList2"/>
    <dgm:cxn modelId="{BB234FDD-1025-4792-ACE2-AD04DB0E0B5B}" type="presParOf" srcId="{2B6B58F9-2F0F-4DD2-84BE-BDAD7A4D07D3}" destId="{6A8CF9CA-2E5B-431D-88EE-54B1C49682E8}" srcOrd="3" destOrd="0" presId="urn:microsoft.com/office/officeart/2005/8/layout/vList2"/>
    <dgm:cxn modelId="{24A17676-EBDC-4358-8E65-829A3346CEA7}" type="presParOf" srcId="{2B6B58F9-2F0F-4DD2-84BE-BDAD7A4D07D3}" destId="{E04A461B-673A-469E-854E-50FF2E40CFB6}" srcOrd="4" destOrd="0" presId="urn:microsoft.com/office/officeart/2005/8/layout/vList2"/>
    <dgm:cxn modelId="{8CC65491-8AB8-49C5-BECF-798048B80884}" type="presParOf" srcId="{2B6B58F9-2F0F-4DD2-84BE-BDAD7A4D07D3}" destId="{24867063-0811-4836-A7AE-9E1829B0470F}" srcOrd="5" destOrd="0" presId="urn:microsoft.com/office/officeart/2005/8/layout/vList2"/>
    <dgm:cxn modelId="{515C833B-42B5-44E1-AF2F-6B362F25DD7F}" type="presParOf" srcId="{2B6B58F9-2F0F-4DD2-84BE-BDAD7A4D07D3}" destId="{05EC0D7B-B9FA-4E6A-A8CB-5FFE82497898}" srcOrd="6" destOrd="0" presId="urn:microsoft.com/office/officeart/2005/8/layout/vList2"/>
    <dgm:cxn modelId="{5F60D90B-9879-4CFA-99D4-ECD9F7B347A1}" type="presParOf" srcId="{2B6B58F9-2F0F-4DD2-84BE-BDAD7A4D07D3}" destId="{58C0048E-934A-4F89-A37B-B8168B3DF30D}" srcOrd="7" destOrd="0" presId="urn:microsoft.com/office/officeart/2005/8/layout/vList2"/>
    <dgm:cxn modelId="{47D747AF-D4AD-42F8-81B5-16C4ABB7BBD4}" type="presParOf" srcId="{2B6B58F9-2F0F-4DD2-84BE-BDAD7A4D07D3}" destId="{51595CF0-8D3B-4AA9-BE95-F5AEE56519E0}"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1B9B74-9966-47CC-82BE-9C7F805FFAA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71A03D79-1841-4024-85BD-4076328EBE23}">
      <dgm:prSet custT="1"/>
      <dgm:spPr/>
      <dgm:t>
        <a:bodyPr/>
        <a:lstStyle/>
        <a:p>
          <a:r>
            <a:rPr lang="en-US" sz="1800" dirty="0"/>
            <a:t>Smart Cities need two things: Censors to collect data and the connectivity to send and receive it.  </a:t>
          </a:r>
        </a:p>
      </dgm:t>
    </dgm:pt>
    <dgm:pt modelId="{BE8EB03F-4669-4A7F-A55A-A2D894B04118}" type="parTrans" cxnId="{05A6D4AA-DA8C-437A-AE18-70CDF53B3D10}">
      <dgm:prSet/>
      <dgm:spPr/>
      <dgm:t>
        <a:bodyPr/>
        <a:lstStyle/>
        <a:p>
          <a:endParaRPr lang="en-US"/>
        </a:p>
      </dgm:t>
    </dgm:pt>
    <dgm:pt modelId="{9CEEADC1-1082-4E3D-911A-695EFDEE804E}" type="sibTrans" cxnId="{05A6D4AA-DA8C-437A-AE18-70CDF53B3D10}">
      <dgm:prSet/>
      <dgm:spPr/>
      <dgm:t>
        <a:bodyPr/>
        <a:lstStyle/>
        <a:p>
          <a:endParaRPr lang="en-US"/>
        </a:p>
      </dgm:t>
    </dgm:pt>
    <dgm:pt modelId="{89C02FD5-1D07-4410-A192-66BD5E9FEB20}">
      <dgm:prSet custT="1"/>
      <dgm:spPr/>
      <dgm:t>
        <a:bodyPr/>
        <a:lstStyle/>
        <a:p>
          <a:r>
            <a:rPr lang="en-US" sz="1800"/>
            <a:t>The data needs to be talking to each other</a:t>
          </a:r>
        </a:p>
      </dgm:t>
    </dgm:pt>
    <dgm:pt modelId="{98B9ECB0-E9C5-47E7-B914-2EA996072307}" type="parTrans" cxnId="{6D4991B3-36EE-4A9E-9329-F0E1C700BDBE}">
      <dgm:prSet/>
      <dgm:spPr/>
      <dgm:t>
        <a:bodyPr/>
        <a:lstStyle/>
        <a:p>
          <a:endParaRPr lang="en-US"/>
        </a:p>
      </dgm:t>
    </dgm:pt>
    <dgm:pt modelId="{34597B17-69D2-4439-9C45-1DB561EAC490}" type="sibTrans" cxnId="{6D4991B3-36EE-4A9E-9329-F0E1C700BDBE}">
      <dgm:prSet/>
      <dgm:spPr/>
      <dgm:t>
        <a:bodyPr/>
        <a:lstStyle/>
        <a:p>
          <a:endParaRPr lang="en-US"/>
        </a:p>
      </dgm:t>
    </dgm:pt>
    <dgm:pt modelId="{43332CC5-FC9D-4284-AA10-B8D2390AECDC}">
      <dgm:prSet/>
      <dgm:spPr/>
      <dgm:t>
        <a:bodyPr/>
        <a:lstStyle/>
        <a:p>
          <a:r>
            <a:rPr lang="en-US" b="0" i="0" dirty="0"/>
            <a:t>“The International Agency for Research on Cancer (IARC) at the World Health Organization (WHO) in May 2011 classified RF radiation in the frequency range of 30 kHz to 300 GHz to be a ‘possible’ human carcinogen, Group 2B (</a:t>
          </a:r>
          <a:r>
            <a:rPr lang="en-US" b="0" i="0" dirty="0">
              <a:hlinkClick xmlns:r="http://schemas.openxmlformats.org/officeDocument/2006/relationships" r:id="rId1"/>
            </a:rPr>
            <a:t>1</a:t>
          </a:r>
          <a:r>
            <a:rPr lang="en-US" b="0" i="0" dirty="0"/>
            <a:t>,</a:t>
          </a:r>
          <a:r>
            <a:rPr lang="en-US" b="0" i="0" dirty="0">
              <a:hlinkClick xmlns:r="http://schemas.openxmlformats.org/officeDocument/2006/relationships" r:id="rId1"/>
            </a:rPr>
            <a:t>2</a:t>
          </a:r>
          <a:r>
            <a:rPr lang="en-US" b="0" i="0" dirty="0"/>
            <a:t>), is being ignored.” </a:t>
          </a:r>
          <a:r>
            <a:rPr lang="en-US" b="0" i="0" dirty="0" err="1"/>
            <a:t>Hardell</a:t>
          </a:r>
          <a:r>
            <a:rPr lang="en-US" b="0" i="0" dirty="0"/>
            <a:t> and Carlberg 2020</a:t>
          </a:r>
          <a:endParaRPr lang="en-US" dirty="0"/>
        </a:p>
      </dgm:t>
    </dgm:pt>
    <dgm:pt modelId="{3E764283-9FF3-415B-87C2-D49F10F2040D}" type="parTrans" cxnId="{A6D40D10-0D12-45D9-81CF-E79E32779A55}">
      <dgm:prSet/>
      <dgm:spPr/>
      <dgm:t>
        <a:bodyPr/>
        <a:lstStyle/>
        <a:p>
          <a:endParaRPr lang="en-US"/>
        </a:p>
      </dgm:t>
    </dgm:pt>
    <dgm:pt modelId="{54A8E1B3-16B1-4FBB-A7A2-B794DA45303B}" type="sibTrans" cxnId="{A6D40D10-0D12-45D9-81CF-E79E32779A55}">
      <dgm:prSet/>
      <dgm:spPr/>
      <dgm:t>
        <a:bodyPr/>
        <a:lstStyle/>
        <a:p>
          <a:endParaRPr lang="en-US"/>
        </a:p>
      </dgm:t>
    </dgm:pt>
    <dgm:pt modelId="{9B61015D-3E7C-4F50-B149-7D73765E6D2F}">
      <dgm:prSet custT="1"/>
      <dgm:spPr/>
      <dgm:t>
        <a:bodyPr/>
        <a:lstStyle/>
        <a:p>
          <a:r>
            <a:rPr lang="en-US" sz="1800" dirty="0"/>
            <a:t>Peer-reviewed journals note that 5G is a subject of fiery controversy that has not obtained the proper investigations to determine human safety. </a:t>
          </a:r>
        </a:p>
      </dgm:t>
    </dgm:pt>
    <dgm:pt modelId="{49F6EB47-73AF-4A6B-9842-6964EF33AF98}" type="parTrans" cxnId="{720A4DCC-214F-4A5F-996D-D26A15567969}">
      <dgm:prSet/>
      <dgm:spPr/>
      <dgm:t>
        <a:bodyPr/>
        <a:lstStyle/>
        <a:p>
          <a:endParaRPr lang="en-US"/>
        </a:p>
      </dgm:t>
    </dgm:pt>
    <dgm:pt modelId="{B5FD5B0F-49DB-4F30-8E5C-372B517E78A5}" type="sibTrans" cxnId="{720A4DCC-214F-4A5F-996D-D26A15567969}">
      <dgm:prSet/>
      <dgm:spPr/>
      <dgm:t>
        <a:bodyPr/>
        <a:lstStyle/>
        <a:p>
          <a:endParaRPr lang="en-US"/>
        </a:p>
      </dgm:t>
    </dgm:pt>
    <dgm:pt modelId="{BD13C900-28D4-4449-B45F-F2F96024F519}" type="pres">
      <dgm:prSet presAssocID="{0A1B9B74-9966-47CC-82BE-9C7F805FFAAD}" presName="diagram" presStyleCnt="0">
        <dgm:presLayoutVars>
          <dgm:dir/>
          <dgm:resizeHandles val="exact"/>
        </dgm:presLayoutVars>
      </dgm:prSet>
      <dgm:spPr/>
    </dgm:pt>
    <dgm:pt modelId="{51E4BFDE-8C43-4227-A0A0-D0DDC31F2F70}" type="pres">
      <dgm:prSet presAssocID="{71A03D79-1841-4024-85BD-4076328EBE23}" presName="node" presStyleLbl="node1" presStyleIdx="0" presStyleCnt="4">
        <dgm:presLayoutVars>
          <dgm:bulletEnabled val="1"/>
        </dgm:presLayoutVars>
      </dgm:prSet>
      <dgm:spPr/>
    </dgm:pt>
    <dgm:pt modelId="{FF29F455-CD68-40F9-BD0B-D3200B5D6F2E}" type="pres">
      <dgm:prSet presAssocID="{9CEEADC1-1082-4E3D-911A-695EFDEE804E}" presName="sibTrans" presStyleCnt="0"/>
      <dgm:spPr/>
    </dgm:pt>
    <dgm:pt modelId="{F5FF879E-B1FB-4CAA-8EBD-AD6F96CC6CE4}" type="pres">
      <dgm:prSet presAssocID="{89C02FD5-1D07-4410-A192-66BD5E9FEB20}" presName="node" presStyleLbl="node1" presStyleIdx="1" presStyleCnt="4">
        <dgm:presLayoutVars>
          <dgm:bulletEnabled val="1"/>
        </dgm:presLayoutVars>
      </dgm:prSet>
      <dgm:spPr/>
    </dgm:pt>
    <dgm:pt modelId="{EFB1CF8A-12E1-4B11-BF4A-36678EDCC3C1}" type="pres">
      <dgm:prSet presAssocID="{34597B17-69D2-4439-9C45-1DB561EAC490}" presName="sibTrans" presStyleCnt="0"/>
      <dgm:spPr/>
    </dgm:pt>
    <dgm:pt modelId="{770E1F53-9005-42A3-8C0C-EB720AE51187}" type="pres">
      <dgm:prSet presAssocID="{43332CC5-FC9D-4284-AA10-B8D2390AECDC}" presName="node" presStyleLbl="node1" presStyleIdx="2" presStyleCnt="4">
        <dgm:presLayoutVars>
          <dgm:bulletEnabled val="1"/>
        </dgm:presLayoutVars>
      </dgm:prSet>
      <dgm:spPr/>
    </dgm:pt>
    <dgm:pt modelId="{330F617E-D6B1-4B87-9F96-9E0DBE78CD07}" type="pres">
      <dgm:prSet presAssocID="{54A8E1B3-16B1-4FBB-A7A2-B794DA45303B}" presName="sibTrans" presStyleCnt="0"/>
      <dgm:spPr/>
    </dgm:pt>
    <dgm:pt modelId="{53E91ADE-75D6-49C5-978D-E542D796681E}" type="pres">
      <dgm:prSet presAssocID="{9B61015D-3E7C-4F50-B149-7D73765E6D2F}" presName="node" presStyleLbl="node1" presStyleIdx="3" presStyleCnt="4">
        <dgm:presLayoutVars>
          <dgm:bulletEnabled val="1"/>
        </dgm:presLayoutVars>
      </dgm:prSet>
      <dgm:spPr/>
    </dgm:pt>
  </dgm:ptLst>
  <dgm:cxnLst>
    <dgm:cxn modelId="{A6D40D10-0D12-45D9-81CF-E79E32779A55}" srcId="{0A1B9B74-9966-47CC-82BE-9C7F805FFAAD}" destId="{43332CC5-FC9D-4284-AA10-B8D2390AECDC}" srcOrd="2" destOrd="0" parTransId="{3E764283-9FF3-415B-87C2-D49F10F2040D}" sibTransId="{54A8E1B3-16B1-4FBB-A7A2-B794DA45303B}"/>
    <dgm:cxn modelId="{52431D72-0E97-4D4F-BF40-1672A512ED47}" type="presOf" srcId="{43332CC5-FC9D-4284-AA10-B8D2390AECDC}" destId="{770E1F53-9005-42A3-8C0C-EB720AE51187}" srcOrd="0" destOrd="0" presId="urn:microsoft.com/office/officeart/2005/8/layout/default"/>
    <dgm:cxn modelId="{7FB72FA0-0E66-467B-9739-5DA7B9CAF758}" type="presOf" srcId="{71A03D79-1841-4024-85BD-4076328EBE23}" destId="{51E4BFDE-8C43-4227-A0A0-D0DDC31F2F70}" srcOrd="0" destOrd="0" presId="urn:microsoft.com/office/officeart/2005/8/layout/default"/>
    <dgm:cxn modelId="{2020FDA2-0BA0-4A1B-A7E6-255722F8566F}" type="presOf" srcId="{9B61015D-3E7C-4F50-B149-7D73765E6D2F}" destId="{53E91ADE-75D6-49C5-978D-E542D796681E}" srcOrd="0" destOrd="0" presId="urn:microsoft.com/office/officeart/2005/8/layout/default"/>
    <dgm:cxn modelId="{05A6D4AA-DA8C-437A-AE18-70CDF53B3D10}" srcId="{0A1B9B74-9966-47CC-82BE-9C7F805FFAAD}" destId="{71A03D79-1841-4024-85BD-4076328EBE23}" srcOrd="0" destOrd="0" parTransId="{BE8EB03F-4669-4A7F-A55A-A2D894B04118}" sibTransId="{9CEEADC1-1082-4E3D-911A-695EFDEE804E}"/>
    <dgm:cxn modelId="{6D4991B3-36EE-4A9E-9329-F0E1C700BDBE}" srcId="{0A1B9B74-9966-47CC-82BE-9C7F805FFAAD}" destId="{89C02FD5-1D07-4410-A192-66BD5E9FEB20}" srcOrd="1" destOrd="0" parTransId="{98B9ECB0-E9C5-47E7-B914-2EA996072307}" sibTransId="{34597B17-69D2-4439-9C45-1DB561EAC490}"/>
    <dgm:cxn modelId="{720A4DCC-214F-4A5F-996D-D26A15567969}" srcId="{0A1B9B74-9966-47CC-82BE-9C7F805FFAAD}" destId="{9B61015D-3E7C-4F50-B149-7D73765E6D2F}" srcOrd="3" destOrd="0" parTransId="{49F6EB47-73AF-4A6B-9842-6964EF33AF98}" sibTransId="{B5FD5B0F-49DB-4F30-8E5C-372B517E78A5}"/>
    <dgm:cxn modelId="{4E1A08E9-EB46-4CCB-ACBD-84C54A7C621C}" type="presOf" srcId="{89C02FD5-1D07-4410-A192-66BD5E9FEB20}" destId="{F5FF879E-B1FB-4CAA-8EBD-AD6F96CC6CE4}" srcOrd="0" destOrd="0" presId="urn:microsoft.com/office/officeart/2005/8/layout/default"/>
    <dgm:cxn modelId="{06EC3CEE-8BC5-48FC-BFCF-567761A9B7A8}" type="presOf" srcId="{0A1B9B74-9966-47CC-82BE-9C7F805FFAAD}" destId="{BD13C900-28D4-4449-B45F-F2F96024F519}" srcOrd="0" destOrd="0" presId="urn:microsoft.com/office/officeart/2005/8/layout/default"/>
    <dgm:cxn modelId="{321AEF64-0F1E-4EE0-A400-177A90E070BC}" type="presParOf" srcId="{BD13C900-28D4-4449-B45F-F2F96024F519}" destId="{51E4BFDE-8C43-4227-A0A0-D0DDC31F2F70}" srcOrd="0" destOrd="0" presId="urn:microsoft.com/office/officeart/2005/8/layout/default"/>
    <dgm:cxn modelId="{8E9B3FCD-7F48-4B84-9300-44AB604B3003}" type="presParOf" srcId="{BD13C900-28D4-4449-B45F-F2F96024F519}" destId="{FF29F455-CD68-40F9-BD0B-D3200B5D6F2E}" srcOrd="1" destOrd="0" presId="urn:microsoft.com/office/officeart/2005/8/layout/default"/>
    <dgm:cxn modelId="{A4072BAB-DA90-4EE3-8CE6-C770E42137F4}" type="presParOf" srcId="{BD13C900-28D4-4449-B45F-F2F96024F519}" destId="{F5FF879E-B1FB-4CAA-8EBD-AD6F96CC6CE4}" srcOrd="2" destOrd="0" presId="urn:microsoft.com/office/officeart/2005/8/layout/default"/>
    <dgm:cxn modelId="{6DB659F3-7FA9-42B3-BAE3-E2C7586CD6D4}" type="presParOf" srcId="{BD13C900-28D4-4449-B45F-F2F96024F519}" destId="{EFB1CF8A-12E1-4B11-BF4A-36678EDCC3C1}" srcOrd="3" destOrd="0" presId="urn:microsoft.com/office/officeart/2005/8/layout/default"/>
    <dgm:cxn modelId="{94408022-0543-4A76-B139-9578643C2002}" type="presParOf" srcId="{BD13C900-28D4-4449-B45F-F2F96024F519}" destId="{770E1F53-9005-42A3-8C0C-EB720AE51187}" srcOrd="4" destOrd="0" presId="urn:microsoft.com/office/officeart/2005/8/layout/default"/>
    <dgm:cxn modelId="{95F66D56-7638-4902-A272-1AB009937C9A}" type="presParOf" srcId="{BD13C900-28D4-4449-B45F-F2F96024F519}" destId="{330F617E-D6B1-4B87-9F96-9E0DBE78CD07}" srcOrd="5" destOrd="0" presId="urn:microsoft.com/office/officeart/2005/8/layout/default"/>
    <dgm:cxn modelId="{CB045CB7-E489-458E-9FEA-14CA11EB8796}" type="presParOf" srcId="{BD13C900-28D4-4449-B45F-F2F96024F519}" destId="{53E91ADE-75D6-49C5-978D-E542D796681E}"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01FBDB-2DD7-4F74-9DBA-7F7C69F11A50}">
      <dsp:nvSpPr>
        <dsp:cNvPr id="0" name=""/>
        <dsp:cNvSpPr/>
      </dsp:nvSpPr>
      <dsp:spPr>
        <a:xfrm>
          <a:off x="0" y="574"/>
          <a:ext cx="415102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2F3212-4DC8-44A1-8599-33B4ADAC70A9}">
      <dsp:nvSpPr>
        <dsp:cNvPr id="0" name=""/>
        <dsp:cNvSpPr/>
      </dsp:nvSpPr>
      <dsp:spPr>
        <a:xfrm>
          <a:off x="0" y="574"/>
          <a:ext cx="4151027" cy="362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Clean air and pollution monitoring</a:t>
          </a:r>
        </a:p>
      </dsp:txBody>
      <dsp:txXfrm>
        <a:off x="0" y="574"/>
        <a:ext cx="4151027" cy="362213"/>
      </dsp:txXfrm>
    </dsp:sp>
    <dsp:sp modelId="{8BA3C98B-3E34-4496-8A07-45237F39028E}">
      <dsp:nvSpPr>
        <dsp:cNvPr id="0" name=""/>
        <dsp:cNvSpPr/>
      </dsp:nvSpPr>
      <dsp:spPr>
        <a:xfrm>
          <a:off x="0" y="362788"/>
          <a:ext cx="415102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B6B8A8-7CCE-4830-9D98-C741609CB039}">
      <dsp:nvSpPr>
        <dsp:cNvPr id="0" name=""/>
        <dsp:cNvSpPr/>
      </dsp:nvSpPr>
      <dsp:spPr>
        <a:xfrm>
          <a:off x="0" y="362788"/>
          <a:ext cx="4151027" cy="362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Surveillance</a:t>
          </a:r>
        </a:p>
      </dsp:txBody>
      <dsp:txXfrm>
        <a:off x="0" y="362788"/>
        <a:ext cx="4151027" cy="362213"/>
      </dsp:txXfrm>
    </dsp:sp>
    <dsp:sp modelId="{BFA7BE57-6654-4F05-B83F-F28351B4757D}">
      <dsp:nvSpPr>
        <dsp:cNvPr id="0" name=""/>
        <dsp:cNvSpPr/>
      </dsp:nvSpPr>
      <dsp:spPr>
        <a:xfrm>
          <a:off x="0" y="725001"/>
          <a:ext cx="415102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3C64CB-50A4-4CD2-A1ED-C46241141BE9}">
      <dsp:nvSpPr>
        <dsp:cNvPr id="0" name=""/>
        <dsp:cNvSpPr/>
      </dsp:nvSpPr>
      <dsp:spPr>
        <a:xfrm>
          <a:off x="0" y="725001"/>
          <a:ext cx="4151027" cy="362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Convenience in purchasing/paying bills</a:t>
          </a:r>
        </a:p>
      </dsp:txBody>
      <dsp:txXfrm>
        <a:off x="0" y="725001"/>
        <a:ext cx="4151027" cy="362213"/>
      </dsp:txXfrm>
    </dsp:sp>
    <dsp:sp modelId="{75BA3D1A-9DAD-410A-813F-5518B4130CB9}">
      <dsp:nvSpPr>
        <dsp:cNvPr id="0" name=""/>
        <dsp:cNvSpPr/>
      </dsp:nvSpPr>
      <dsp:spPr>
        <a:xfrm>
          <a:off x="0" y="1087215"/>
          <a:ext cx="415102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BB33F7-71D2-4BA7-864E-31A7DBDC8593}">
      <dsp:nvSpPr>
        <dsp:cNvPr id="0" name=""/>
        <dsp:cNvSpPr/>
      </dsp:nvSpPr>
      <dsp:spPr>
        <a:xfrm>
          <a:off x="0" y="1087215"/>
          <a:ext cx="4151027" cy="362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Walk anywhere in the city in 15 minutes</a:t>
          </a:r>
        </a:p>
      </dsp:txBody>
      <dsp:txXfrm>
        <a:off x="0" y="1087215"/>
        <a:ext cx="4151027" cy="362213"/>
      </dsp:txXfrm>
    </dsp:sp>
    <dsp:sp modelId="{D81F3BB0-5BFA-4D9E-8926-8FF270E415A2}">
      <dsp:nvSpPr>
        <dsp:cNvPr id="0" name=""/>
        <dsp:cNvSpPr/>
      </dsp:nvSpPr>
      <dsp:spPr>
        <a:xfrm>
          <a:off x="0" y="1449428"/>
          <a:ext cx="415102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BF214B-1039-40DD-B7F8-1689CF2C1B8E}">
      <dsp:nvSpPr>
        <dsp:cNvPr id="0" name=""/>
        <dsp:cNvSpPr/>
      </dsp:nvSpPr>
      <dsp:spPr>
        <a:xfrm>
          <a:off x="0" y="1449428"/>
          <a:ext cx="4151027" cy="362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Renewable energy</a:t>
          </a:r>
        </a:p>
      </dsp:txBody>
      <dsp:txXfrm>
        <a:off x="0" y="1449428"/>
        <a:ext cx="4151027" cy="362213"/>
      </dsp:txXfrm>
    </dsp:sp>
    <dsp:sp modelId="{084E2166-37D8-4ADB-95CC-2FEF2EFE2551}">
      <dsp:nvSpPr>
        <dsp:cNvPr id="0" name=""/>
        <dsp:cNvSpPr/>
      </dsp:nvSpPr>
      <dsp:spPr>
        <a:xfrm>
          <a:off x="0" y="1811642"/>
          <a:ext cx="415102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A0660E-8724-4CA0-8F65-C709C4EF9D81}">
      <dsp:nvSpPr>
        <dsp:cNvPr id="0" name=""/>
        <dsp:cNvSpPr/>
      </dsp:nvSpPr>
      <dsp:spPr>
        <a:xfrm>
          <a:off x="0" y="1811642"/>
          <a:ext cx="4151027" cy="362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Sustainable-grows food here</a:t>
          </a:r>
        </a:p>
      </dsp:txBody>
      <dsp:txXfrm>
        <a:off x="0" y="1811642"/>
        <a:ext cx="4151027" cy="362213"/>
      </dsp:txXfrm>
    </dsp:sp>
    <dsp:sp modelId="{2C8B4A6B-C2C8-47CB-87FC-46B766AA03CC}">
      <dsp:nvSpPr>
        <dsp:cNvPr id="0" name=""/>
        <dsp:cNvSpPr/>
      </dsp:nvSpPr>
      <dsp:spPr>
        <a:xfrm>
          <a:off x="0" y="2173855"/>
          <a:ext cx="415102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DFCD89-0837-446A-B84A-40E52BB28D14}">
      <dsp:nvSpPr>
        <dsp:cNvPr id="0" name=""/>
        <dsp:cNvSpPr/>
      </dsp:nvSpPr>
      <dsp:spPr>
        <a:xfrm>
          <a:off x="0" y="2173855"/>
          <a:ext cx="4151027" cy="362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No need to ever leave!</a:t>
          </a:r>
        </a:p>
      </dsp:txBody>
      <dsp:txXfrm>
        <a:off x="0" y="2173855"/>
        <a:ext cx="4151027" cy="362213"/>
      </dsp:txXfrm>
    </dsp:sp>
    <dsp:sp modelId="{5E68B870-F192-42C9-8B80-AD81C22275DB}">
      <dsp:nvSpPr>
        <dsp:cNvPr id="0" name=""/>
        <dsp:cNvSpPr/>
      </dsp:nvSpPr>
      <dsp:spPr>
        <a:xfrm>
          <a:off x="0" y="2536069"/>
          <a:ext cx="415102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194C00-1606-4E77-BD3D-BDEE7E3BBE2D}">
      <dsp:nvSpPr>
        <dsp:cNvPr id="0" name=""/>
        <dsp:cNvSpPr/>
      </dsp:nvSpPr>
      <dsp:spPr>
        <a:xfrm>
          <a:off x="0" y="2536069"/>
          <a:ext cx="4151027" cy="362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Reduced need to own things like cars</a:t>
          </a:r>
        </a:p>
      </dsp:txBody>
      <dsp:txXfrm>
        <a:off x="0" y="2536069"/>
        <a:ext cx="4151027" cy="362213"/>
      </dsp:txXfrm>
    </dsp:sp>
    <dsp:sp modelId="{2211D1A6-8974-45DE-9406-B71E7FE4450B}">
      <dsp:nvSpPr>
        <dsp:cNvPr id="0" name=""/>
        <dsp:cNvSpPr/>
      </dsp:nvSpPr>
      <dsp:spPr>
        <a:xfrm>
          <a:off x="0" y="2898282"/>
          <a:ext cx="415102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1F2987-2D10-43C0-82BA-2BD4D458DF63}">
      <dsp:nvSpPr>
        <dsp:cNvPr id="0" name=""/>
        <dsp:cNvSpPr/>
      </dsp:nvSpPr>
      <dsp:spPr>
        <a:xfrm>
          <a:off x="0" y="2898282"/>
          <a:ext cx="4151027" cy="362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Tracks parking and utility adjustment </a:t>
          </a:r>
        </a:p>
      </dsp:txBody>
      <dsp:txXfrm>
        <a:off x="0" y="2898282"/>
        <a:ext cx="4151027" cy="362213"/>
      </dsp:txXfrm>
    </dsp:sp>
    <dsp:sp modelId="{643A5488-8906-4242-96DA-55D844A64CC8}">
      <dsp:nvSpPr>
        <dsp:cNvPr id="0" name=""/>
        <dsp:cNvSpPr/>
      </dsp:nvSpPr>
      <dsp:spPr>
        <a:xfrm>
          <a:off x="0" y="3260496"/>
          <a:ext cx="415102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0C00E5-E199-49A6-94C0-FA280A28227E}">
      <dsp:nvSpPr>
        <dsp:cNvPr id="0" name=""/>
        <dsp:cNvSpPr/>
      </dsp:nvSpPr>
      <dsp:spPr>
        <a:xfrm>
          <a:off x="0" y="3260496"/>
          <a:ext cx="4151027" cy="362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City lights motion centered</a:t>
          </a:r>
        </a:p>
      </dsp:txBody>
      <dsp:txXfrm>
        <a:off x="0" y="3260496"/>
        <a:ext cx="4151027" cy="362213"/>
      </dsp:txXfrm>
    </dsp:sp>
    <dsp:sp modelId="{48A00426-E093-4A30-87EC-2EE2480BBFE5}">
      <dsp:nvSpPr>
        <dsp:cNvPr id="0" name=""/>
        <dsp:cNvSpPr/>
      </dsp:nvSpPr>
      <dsp:spPr>
        <a:xfrm>
          <a:off x="0" y="3622709"/>
          <a:ext cx="415102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31974F-C4AD-411B-BFE1-94A3D1BA8160}">
      <dsp:nvSpPr>
        <dsp:cNvPr id="0" name=""/>
        <dsp:cNvSpPr/>
      </dsp:nvSpPr>
      <dsp:spPr>
        <a:xfrm>
          <a:off x="0" y="3622709"/>
          <a:ext cx="4151027" cy="362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Self-driving cars</a:t>
          </a:r>
        </a:p>
      </dsp:txBody>
      <dsp:txXfrm>
        <a:off x="0" y="3622709"/>
        <a:ext cx="4151027" cy="362213"/>
      </dsp:txXfrm>
    </dsp:sp>
    <dsp:sp modelId="{13DBBDF9-F8E0-4FA4-B15A-3490EE1FF19D}">
      <dsp:nvSpPr>
        <dsp:cNvPr id="0" name=""/>
        <dsp:cNvSpPr/>
      </dsp:nvSpPr>
      <dsp:spPr>
        <a:xfrm>
          <a:off x="0" y="3984923"/>
          <a:ext cx="415102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C193AF-4355-4813-9373-C1346A263643}">
      <dsp:nvSpPr>
        <dsp:cNvPr id="0" name=""/>
        <dsp:cNvSpPr/>
      </dsp:nvSpPr>
      <dsp:spPr>
        <a:xfrm>
          <a:off x="0" y="3984923"/>
          <a:ext cx="4151027" cy="362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Free internet access across the city</a:t>
          </a:r>
        </a:p>
      </dsp:txBody>
      <dsp:txXfrm>
        <a:off x="0" y="3984923"/>
        <a:ext cx="4151027" cy="362213"/>
      </dsp:txXfrm>
    </dsp:sp>
    <dsp:sp modelId="{11B951E6-9EA6-46F2-8EE1-B8D019D382C5}">
      <dsp:nvSpPr>
        <dsp:cNvPr id="0" name=""/>
        <dsp:cNvSpPr/>
      </dsp:nvSpPr>
      <dsp:spPr>
        <a:xfrm>
          <a:off x="0" y="4347136"/>
          <a:ext cx="415102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AF5CF3-557E-4EC8-9D34-A3DCDA2B4B35}">
      <dsp:nvSpPr>
        <dsp:cNvPr id="0" name=""/>
        <dsp:cNvSpPr/>
      </dsp:nvSpPr>
      <dsp:spPr>
        <a:xfrm>
          <a:off x="0" y="4347136"/>
          <a:ext cx="4151027" cy="362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Apartment living</a:t>
          </a:r>
        </a:p>
        <a:p>
          <a:pPr marL="0" lvl="0" indent="0" algn="l" defTabSz="800100">
            <a:lnSpc>
              <a:spcPct val="90000"/>
            </a:lnSpc>
            <a:spcBef>
              <a:spcPct val="0"/>
            </a:spcBef>
            <a:spcAft>
              <a:spcPct val="35000"/>
            </a:spcAft>
            <a:buNone/>
          </a:pPr>
          <a:r>
            <a:rPr lang="en-US" sz="1800" kern="1200" dirty="0"/>
            <a:t>Zero Fatalities</a:t>
          </a:r>
        </a:p>
      </dsp:txBody>
      <dsp:txXfrm>
        <a:off x="0" y="4347136"/>
        <a:ext cx="4151027" cy="3622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0651ED-0318-4250-B4BF-8A9C38826423}">
      <dsp:nvSpPr>
        <dsp:cNvPr id="0" name=""/>
        <dsp:cNvSpPr/>
      </dsp:nvSpPr>
      <dsp:spPr>
        <a:xfrm>
          <a:off x="0" y="7302"/>
          <a:ext cx="6172199" cy="98338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a:t>Wind</a:t>
          </a:r>
        </a:p>
      </dsp:txBody>
      <dsp:txXfrm>
        <a:off x="48005" y="55307"/>
        <a:ext cx="6076189" cy="887374"/>
      </dsp:txXfrm>
    </dsp:sp>
    <dsp:sp modelId="{7B36AF83-79A7-46FF-A0BE-BC98B32703F4}">
      <dsp:nvSpPr>
        <dsp:cNvPr id="0" name=""/>
        <dsp:cNvSpPr/>
      </dsp:nvSpPr>
      <dsp:spPr>
        <a:xfrm>
          <a:off x="0" y="1108767"/>
          <a:ext cx="6172199" cy="98338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a:t>Solar</a:t>
          </a:r>
        </a:p>
      </dsp:txBody>
      <dsp:txXfrm>
        <a:off x="48005" y="1156772"/>
        <a:ext cx="6076189" cy="887374"/>
      </dsp:txXfrm>
    </dsp:sp>
    <dsp:sp modelId="{E04A461B-673A-469E-854E-50FF2E40CFB6}">
      <dsp:nvSpPr>
        <dsp:cNvPr id="0" name=""/>
        <dsp:cNvSpPr/>
      </dsp:nvSpPr>
      <dsp:spPr>
        <a:xfrm>
          <a:off x="0" y="2210232"/>
          <a:ext cx="6172199" cy="98338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a:t>Structural design</a:t>
          </a:r>
        </a:p>
      </dsp:txBody>
      <dsp:txXfrm>
        <a:off x="48005" y="2258237"/>
        <a:ext cx="6076189" cy="887374"/>
      </dsp:txXfrm>
    </dsp:sp>
    <dsp:sp modelId="{05EC0D7B-B9FA-4E6A-A8CB-5FFE82497898}">
      <dsp:nvSpPr>
        <dsp:cNvPr id="0" name=""/>
        <dsp:cNvSpPr/>
      </dsp:nvSpPr>
      <dsp:spPr>
        <a:xfrm>
          <a:off x="0" y="3311697"/>
          <a:ext cx="6172199" cy="98338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a:t>Building materials</a:t>
          </a:r>
        </a:p>
      </dsp:txBody>
      <dsp:txXfrm>
        <a:off x="48005" y="3359702"/>
        <a:ext cx="6076189" cy="887374"/>
      </dsp:txXfrm>
    </dsp:sp>
    <dsp:sp modelId="{51595CF0-8D3B-4AA9-BE95-F5AEE56519E0}">
      <dsp:nvSpPr>
        <dsp:cNvPr id="0" name=""/>
        <dsp:cNvSpPr/>
      </dsp:nvSpPr>
      <dsp:spPr>
        <a:xfrm>
          <a:off x="0" y="4413162"/>
          <a:ext cx="6172199" cy="98338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a:t>Green space </a:t>
          </a:r>
        </a:p>
      </dsp:txBody>
      <dsp:txXfrm>
        <a:off x="48005" y="4461167"/>
        <a:ext cx="6076189" cy="8873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E4BFDE-8C43-4227-A0A0-D0DDC31F2F70}">
      <dsp:nvSpPr>
        <dsp:cNvPr id="0" name=""/>
        <dsp:cNvSpPr/>
      </dsp:nvSpPr>
      <dsp:spPr>
        <a:xfrm>
          <a:off x="1413572" y="977"/>
          <a:ext cx="3757663" cy="22545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Smart Cities need two things: Censors to collect data and the connectivity to send and receive it.  </a:t>
          </a:r>
        </a:p>
      </dsp:txBody>
      <dsp:txXfrm>
        <a:off x="1413572" y="977"/>
        <a:ext cx="3757663" cy="2254597"/>
      </dsp:txXfrm>
    </dsp:sp>
    <dsp:sp modelId="{F5FF879E-B1FB-4CAA-8EBD-AD6F96CC6CE4}">
      <dsp:nvSpPr>
        <dsp:cNvPr id="0" name=""/>
        <dsp:cNvSpPr/>
      </dsp:nvSpPr>
      <dsp:spPr>
        <a:xfrm>
          <a:off x="5547001" y="977"/>
          <a:ext cx="3757663" cy="22545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The data needs to be talking to each other</a:t>
          </a:r>
        </a:p>
      </dsp:txBody>
      <dsp:txXfrm>
        <a:off x="5547001" y="977"/>
        <a:ext cx="3757663" cy="2254597"/>
      </dsp:txXfrm>
    </dsp:sp>
    <dsp:sp modelId="{770E1F53-9005-42A3-8C0C-EB720AE51187}">
      <dsp:nvSpPr>
        <dsp:cNvPr id="0" name=""/>
        <dsp:cNvSpPr/>
      </dsp:nvSpPr>
      <dsp:spPr>
        <a:xfrm>
          <a:off x="1413572" y="2631342"/>
          <a:ext cx="3757663" cy="22545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t>“The International Agency for Research on Cancer (IARC) at the World Health Organization (WHO) in May 2011 classified RF radiation in the frequency range of 30 kHz to 300 GHz to be a ‘possible’ human carcinogen, Group 2B (</a:t>
          </a:r>
          <a:r>
            <a:rPr lang="en-US" sz="1800" b="0" i="0" kern="1200" dirty="0">
              <a:hlinkClick xmlns:r="http://schemas.openxmlformats.org/officeDocument/2006/relationships" r:id="rId1"/>
            </a:rPr>
            <a:t>1</a:t>
          </a:r>
          <a:r>
            <a:rPr lang="en-US" sz="1800" b="0" i="0" kern="1200" dirty="0"/>
            <a:t>,</a:t>
          </a:r>
          <a:r>
            <a:rPr lang="en-US" sz="1800" b="0" i="0" kern="1200" dirty="0">
              <a:hlinkClick xmlns:r="http://schemas.openxmlformats.org/officeDocument/2006/relationships" r:id="rId1"/>
            </a:rPr>
            <a:t>2</a:t>
          </a:r>
          <a:r>
            <a:rPr lang="en-US" sz="1800" b="0" i="0" kern="1200" dirty="0"/>
            <a:t>), is being ignored.” </a:t>
          </a:r>
          <a:r>
            <a:rPr lang="en-US" sz="1800" b="0" i="0" kern="1200" dirty="0" err="1"/>
            <a:t>Hardell</a:t>
          </a:r>
          <a:r>
            <a:rPr lang="en-US" sz="1800" b="0" i="0" kern="1200" dirty="0"/>
            <a:t> and Carlberg 2020</a:t>
          </a:r>
          <a:endParaRPr lang="en-US" sz="1800" kern="1200" dirty="0"/>
        </a:p>
      </dsp:txBody>
      <dsp:txXfrm>
        <a:off x="1413572" y="2631342"/>
        <a:ext cx="3757663" cy="2254597"/>
      </dsp:txXfrm>
    </dsp:sp>
    <dsp:sp modelId="{53E91ADE-75D6-49C5-978D-E542D796681E}">
      <dsp:nvSpPr>
        <dsp:cNvPr id="0" name=""/>
        <dsp:cNvSpPr/>
      </dsp:nvSpPr>
      <dsp:spPr>
        <a:xfrm>
          <a:off x="5547001" y="2631342"/>
          <a:ext cx="3757663" cy="22545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Peer-reviewed journals note that 5G is a subject of fiery controversy that has not obtained the proper investigations to determine human safety. </a:t>
          </a:r>
        </a:p>
      </dsp:txBody>
      <dsp:txXfrm>
        <a:off x="5547001" y="2631342"/>
        <a:ext cx="3757663" cy="225459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243D74-B9C1-450A-B0F3-6C6DCB0CF2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2C27C33-9BB1-41D5-A236-12767E7E722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AB3EA8-A58D-4C92-A3AB-D271CCC294C7}" type="datetimeFigureOut">
              <a:rPr lang="en-US" smtClean="0"/>
              <a:t>7/18/2023</a:t>
            </a:fld>
            <a:endParaRPr lang="en-US" dirty="0"/>
          </a:p>
        </p:txBody>
      </p:sp>
      <p:sp>
        <p:nvSpPr>
          <p:cNvPr id="4" name="Footer Placeholder 3">
            <a:extLst>
              <a:ext uri="{FF2B5EF4-FFF2-40B4-BE49-F238E27FC236}">
                <a16:creationId xmlns:a16="http://schemas.microsoft.com/office/drawing/2014/main" id="{44A7EADB-04A4-4093-B238-438E2C7317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DDD8696-706D-440E-AE04-4C644F0613E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22A5DE8-F2C4-4DB3-88D1-656DCD59E73E}" type="slidenum">
              <a:rPr lang="en-US" smtClean="0"/>
              <a:t>‹#›</a:t>
            </a:fld>
            <a:endParaRPr lang="en-US" dirty="0"/>
          </a:p>
        </p:txBody>
      </p:sp>
    </p:spTree>
    <p:extLst>
      <p:ext uri="{BB962C8B-B14F-4D97-AF65-F5344CB8AC3E}">
        <p14:creationId xmlns:p14="http://schemas.microsoft.com/office/powerpoint/2010/main" val="1789824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EFB4FA-E877-413E-B608-88789D806C57}" type="datetimeFigureOut">
              <a:rPr lang="en-US" noProof="0" smtClean="0"/>
              <a:t>7/18/2023</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36304E-FDE3-4B4F-A3B7-EBE87F3FA5E2}" type="slidenum">
              <a:rPr lang="en-US" noProof="0" smtClean="0"/>
              <a:t>‹#›</a:t>
            </a:fld>
            <a:endParaRPr lang="en-US" noProof="0" dirty="0"/>
          </a:p>
        </p:txBody>
      </p:sp>
    </p:spTree>
    <p:extLst>
      <p:ext uri="{BB962C8B-B14F-4D97-AF65-F5344CB8AC3E}">
        <p14:creationId xmlns:p14="http://schemas.microsoft.com/office/powerpoint/2010/main" val="4085138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1</a:t>
            </a:fld>
            <a:endParaRPr lang="en-US"/>
          </a:p>
        </p:txBody>
      </p:sp>
    </p:spTree>
    <p:extLst>
      <p:ext uri="{BB962C8B-B14F-4D97-AF65-F5344CB8AC3E}">
        <p14:creationId xmlns:p14="http://schemas.microsoft.com/office/powerpoint/2010/main" val="3179795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2</a:t>
            </a:fld>
            <a:endParaRPr lang="en-US"/>
          </a:p>
        </p:txBody>
      </p:sp>
    </p:spTree>
    <p:extLst>
      <p:ext uri="{BB962C8B-B14F-4D97-AF65-F5344CB8AC3E}">
        <p14:creationId xmlns:p14="http://schemas.microsoft.com/office/powerpoint/2010/main" val="2243169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4</a:t>
            </a:fld>
            <a:endParaRPr lang="en-US"/>
          </a:p>
        </p:txBody>
      </p:sp>
    </p:spTree>
    <p:extLst>
      <p:ext uri="{BB962C8B-B14F-4D97-AF65-F5344CB8AC3E}">
        <p14:creationId xmlns:p14="http://schemas.microsoft.com/office/powerpoint/2010/main" val="3328078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7</a:t>
            </a:fld>
            <a:endParaRPr lang="en-US"/>
          </a:p>
        </p:txBody>
      </p:sp>
    </p:spTree>
    <p:extLst>
      <p:ext uri="{BB962C8B-B14F-4D97-AF65-F5344CB8AC3E}">
        <p14:creationId xmlns:p14="http://schemas.microsoft.com/office/powerpoint/2010/main" val="3880404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9</a:t>
            </a:fld>
            <a:endParaRPr lang="en-US"/>
          </a:p>
        </p:txBody>
      </p:sp>
    </p:spTree>
    <p:extLst>
      <p:ext uri="{BB962C8B-B14F-4D97-AF65-F5344CB8AC3E}">
        <p14:creationId xmlns:p14="http://schemas.microsoft.com/office/powerpoint/2010/main" val="1631156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6304E-FDE3-4B4F-A3B7-EBE87F3FA5E2}" type="slidenum">
              <a:rPr lang="en-US" smtClean="0"/>
              <a:t>10</a:t>
            </a:fld>
            <a:endParaRPr lang="en-US"/>
          </a:p>
        </p:txBody>
      </p:sp>
    </p:spTree>
    <p:extLst>
      <p:ext uri="{BB962C8B-B14F-4D97-AF65-F5344CB8AC3E}">
        <p14:creationId xmlns:p14="http://schemas.microsoft.com/office/powerpoint/2010/main" val="4092240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6304E-FDE3-4B4F-A3B7-EBE87F3FA5E2}" type="slidenum">
              <a:rPr lang="en-US" noProof="0" smtClean="0"/>
              <a:t>16</a:t>
            </a:fld>
            <a:endParaRPr lang="en-US" noProof="0" dirty="0"/>
          </a:p>
        </p:txBody>
      </p:sp>
    </p:spTree>
    <p:extLst>
      <p:ext uri="{BB962C8B-B14F-4D97-AF65-F5344CB8AC3E}">
        <p14:creationId xmlns:p14="http://schemas.microsoft.com/office/powerpoint/2010/main" val="2395719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18</a:t>
            </a:fld>
            <a:endParaRPr lang="en-US"/>
          </a:p>
        </p:txBody>
      </p:sp>
    </p:spTree>
    <p:extLst>
      <p:ext uri="{BB962C8B-B14F-4D97-AF65-F5344CB8AC3E}">
        <p14:creationId xmlns:p14="http://schemas.microsoft.com/office/powerpoint/2010/main" val="40571227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accent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312605"/>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496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844881"/>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lvl1pPr>
          </a:lstStyle>
          <a:p>
            <a:pPr marL="228600" lvl="0" indent="-228600"/>
            <a:r>
              <a:rPr lang="en-US" noProof="0" dirty="0"/>
              <a:t>Website </a:t>
            </a:r>
            <a:r>
              <a:rPr lang="en-US" noProof="0" dirty="0" err="1"/>
              <a:t>url</a:t>
            </a:r>
            <a:r>
              <a:rPr lang="en-US" noProof="0" dirty="0"/>
              <a:t> here</a:t>
            </a:r>
          </a:p>
        </p:txBody>
      </p:sp>
      <p:pic>
        <p:nvPicPr>
          <p:cNvPr id="17" name="Graphic 16" descr="Envelope">
            <a:extLst>
              <a:ext uri="{FF2B5EF4-FFF2-40B4-BE49-F238E27FC236}">
                <a16:creationId xmlns:a16="http://schemas.microsoft.com/office/drawing/2014/main" id="{E5B30B87-6C2E-48F1-9026-E4F6BEA1CFE7}"/>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41475" y="4452337"/>
            <a:ext cx="387795" cy="387795"/>
          </a:xfrm>
          <a:prstGeom prst="rect">
            <a:avLst/>
          </a:prstGeom>
        </p:spPr>
      </p:pic>
      <p:pic>
        <p:nvPicPr>
          <p:cNvPr id="18" name="Graphic 17" descr="Network">
            <a:extLst>
              <a:ext uri="{FF2B5EF4-FFF2-40B4-BE49-F238E27FC236}">
                <a16:creationId xmlns:a16="http://schemas.microsoft.com/office/drawing/2014/main" id="{2DA3CFE0-4ED8-4345-A158-94E70F463E99}"/>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522084" y="4925640"/>
            <a:ext cx="426575" cy="426575"/>
          </a:xfrm>
          <a:prstGeom prst="rect">
            <a:avLst/>
          </a:prstGeom>
        </p:spPr>
      </p:pic>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6469778" y="3429000"/>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a:r>
              <a:rPr lang="en-US" noProof="0"/>
              <a:t>Click to edit Master title style</a:t>
            </a:r>
            <a:endParaRPr lang="en-US" noProof="0" dirty="0"/>
          </a:p>
        </p:txBody>
      </p:sp>
    </p:spTree>
    <p:extLst>
      <p:ext uri="{BB962C8B-B14F-4D97-AF65-F5344CB8AC3E}">
        <p14:creationId xmlns:p14="http://schemas.microsoft.com/office/powerpoint/2010/main" val="637136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12" name="Straight Connector 11">
            <a:extLst>
              <a:ext uri="{FF2B5EF4-FFF2-40B4-BE49-F238E27FC236}">
                <a16:creationId xmlns:a16="http://schemas.microsoft.com/office/drawing/2014/main" id="{77C312F4-62C2-4903-8C4B-423A8717E481}"/>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Graphic 18" descr="Envelope">
            <a:extLst>
              <a:ext uri="{FF2B5EF4-FFF2-40B4-BE49-F238E27FC236}">
                <a16:creationId xmlns:a16="http://schemas.microsoft.com/office/drawing/2014/main" id="{A686352B-226C-4579-B831-0DC14EC3895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41475" y="4452337"/>
            <a:ext cx="387795" cy="387795"/>
          </a:xfrm>
          <a:prstGeom prst="rect">
            <a:avLst/>
          </a:prstGeom>
        </p:spPr>
      </p:pic>
      <p:pic>
        <p:nvPicPr>
          <p:cNvPr id="20" name="Graphic 19" descr="Network">
            <a:extLst>
              <a:ext uri="{FF2B5EF4-FFF2-40B4-BE49-F238E27FC236}">
                <a16:creationId xmlns:a16="http://schemas.microsoft.com/office/drawing/2014/main" id="{460C8169-012B-451A-A6C2-6FEC0DC82AF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522084" y="4925640"/>
            <a:ext cx="426575" cy="426575"/>
          </a:xfrm>
          <a:prstGeom prst="rect">
            <a:avLst/>
          </a:prstGeom>
        </p:spPr>
      </p:pic>
      <p:sp>
        <p:nvSpPr>
          <p:cNvPr id="21" name="Subtitle 2">
            <a:extLst>
              <a:ext uri="{FF2B5EF4-FFF2-40B4-BE49-F238E27FC236}">
                <a16:creationId xmlns:a16="http://schemas.microsoft.com/office/drawing/2014/main" id="{ADF17BC1-06CE-42EA-A970-31A7ED871AA4}"/>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22" name="Text Placeholder 6">
            <a:extLst>
              <a:ext uri="{FF2B5EF4-FFF2-40B4-BE49-F238E27FC236}">
                <a16:creationId xmlns:a16="http://schemas.microsoft.com/office/drawing/2014/main" id="{7035F1B3-4E91-44FF-B4E7-E5D87C7A034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solidFill>
                  <a:schemeClr val="bg1"/>
                </a:solidFill>
              </a:defRPr>
            </a:lvl1pPr>
          </a:lstStyle>
          <a:p>
            <a:pPr marL="228600" lvl="0" indent="-228600"/>
            <a:r>
              <a:rPr lang="en-US" noProof="0" dirty="0"/>
              <a:t>Website </a:t>
            </a:r>
            <a:r>
              <a:rPr lang="en-US" noProof="0" dirty="0" err="1"/>
              <a:t>url</a:t>
            </a:r>
            <a:r>
              <a:rPr lang="en-US" noProof="0" dirty="0"/>
              <a:t> here</a:t>
            </a:r>
          </a:p>
        </p:txBody>
      </p:sp>
      <p:sp>
        <p:nvSpPr>
          <p:cNvPr id="18" name="Title 1">
            <a:extLst>
              <a:ext uri="{FF2B5EF4-FFF2-40B4-BE49-F238E27FC236}">
                <a16:creationId xmlns:a16="http://schemas.microsoft.com/office/drawing/2014/main" id="{525B5135-F466-4A63-A42C-3BB2BAA7D24D}"/>
              </a:ext>
            </a:extLst>
          </p:cNvPr>
          <p:cNvSpPr>
            <a:spLocks noGrp="1"/>
          </p:cNvSpPr>
          <p:nvPr>
            <p:ph type="title"/>
          </p:nvPr>
        </p:nvSpPr>
        <p:spPr>
          <a:xfrm>
            <a:off x="6469778" y="3158641"/>
            <a:ext cx="5011410" cy="921807"/>
          </a:xfrm>
          <a:noFill/>
        </p:spPr>
        <p:txBody>
          <a:bodyPr wrap="square" rtlCol="0">
            <a:noAutofit/>
          </a:bodyPr>
          <a:lstStyle>
            <a:lvl1pPr>
              <a:defRPr lang="en-US" sz="6000" b="1" cap="all" baseline="0" dirty="0">
                <a:solidFill>
                  <a:schemeClr val="bg1"/>
                </a:solidFill>
                <a:ea typeface="+mn-ea"/>
                <a:cs typeface="+mn-cs"/>
              </a:defRPr>
            </a:lvl1pPr>
          </a:lstStyle>
          <a:p>
            <a:pPr marL="0" lvl="0"/>
            <a:r>
              <a:rPr lang="en-US" noProof="0"/>
              <a:t>Click to edit Master title style</a:t>
            </a:r>
            <a:endParaRPr lang="en-US" noProof="0" dirty="0"/>
          </a:p>
        </p:txBody>
      </p:sp>
    </p:spTree>
    <p:extLst>
      <p:ext uri="{BB962C8B-B14F-4D97-AF65-F5344CB8AC3E}">
        <p14:creationId xmlns:p14="http://schemas.microsoft.com/office/powerpoint/2010/main" val="8101070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Oval 5">
            <a:extLst>
              <a:ext uri="{FF2B5EF4-FFF2-40B4-BE49-F238E27FC236}">
                <a16:creationId xmlns:a16="http://schemas.microsoft.com/office/drawing/2014/main" id="{1F54E98B-AC75-484D-9121-68498EB888AA}"/>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0578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endParaRPr lang="en-US" noProof="0" dirty="0"/>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grpSp>
        <p:nvGrpSpPr>
          <p:cNvPr id="4" name="Group 3">
            <a:extLst>
              <a:ext uri="{FF2B5EF4-FFF2-40B4-BE49-F238E27FC236}">
                <a16:creationId xmlns:a16="http://schemas.microsoft.com/office/drawing/2014/main" id="{AD5251EA-F450-4DD1-995B-DC89513424C8}"/>
              </a:ext>
            </a:extLst>
          </p:cNvPr>
          <p:cNvGrpSpPr/>
          <p:nvPr userDrawn="1"/>
        </p:nvGrpSpPr>
        <p:grpSpPr>
          <a:xfrm rot="16200000">
            <a:off x="1637386" y="1473117"/>
            <a:ext cx="8917229" cy="10769768"/>
            <a:chOff x="-1728305" y="-2049517"/>
            <a:chExt cx="8917229" cy="10769768"/>
          </a:xfrm>
        </p:grpSpPr>
        <p:sp>
          <p:nvSpPr>
            <p:cNvPr id="17" name="Oval 16">
              <a:extLst>
                <a:ext uri="{FF2B5EF4-FFF2-40B4-BE49-F238E27FC236}">
                  <a16:creationId xmlns:a16="http://schemas.microsoft.com/office/drawing/2014/main"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8" name="Group 17">
              <a:extLst>
                <a:ext uri="{FF2B5EF4-FFF2-40B4-BE49-F238E27FC236}">
                  <a16:creationId xmlns:a16="http://schemas.microsoft.com/office/drawing/2014/main"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Freeform 5">
                <a:extLst>
                  <a:ext uri="{FF2B5EF4-FFF2-40B4-BE49-F238E27FC236}">
                    <a16:creationId xmlns:a16="http://schemas.microsoft.com/office/drawing/2014/main"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sp>
        <p:nvSpPr>
          <p:cNvPr id="21" name="Text Placeholder 2">
            <a:extLst>
              <a:ext uri="{FF2B5EF4-FFF2-40B4-BE49-F238E27FC236}">
                <a16:creationId xmlns:a16="http://schemas.microsoft.com/office/drawing/2014/main" id="{4D77C47B-CC1E-41DA-9146-5DFD63065491}"/>
              </a:ext>
            </a:extLst>
          </p:cNvPr>
          <p:cNvSpPr>
            <a:spLocks noGrp="1"/>
          </p:cNvSpPr>
          <p:nvPr>
            <p:ph type="body" idx="1"/>
          </p:nvPr>
        </p:nvSpPr>
        <p:spPr>
          <a:xfrm>
            <a:off x="831850" y="1153348"/>
            <a:ext cx="10515600" cy="648543"/>
          </a:xfr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42265441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0E0B501-22AA-4685-BE9B-A267F6F675A7}"/>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4" name="Freeform 5">
              <a:extLst>
                <a:ext uri="{FF2B5EF4-FFF2-40B4-BE49-F238E27FC236}">
                  <a16:creationId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5" name="Freeform 6">
              <a:extLst>
                <a:ext uri="{FF2B5EF4-FFF2-40B4-BE49-F238E27FC236}">
                  <a16:creationId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6" name="Freeform 7">
              <a:extLst>
                <a:ext uri="{FF2B5EF4-FFF2-40B4-BE49-F238E27FC236}">
                  <a16:creationId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7" name="Content Placeholder 2">
            <a:extLst>
              <a:ext uri="{FF2B5EF4-FFF2-40B4-BE49-F238E27FC236}">
                <a16:creationId xmlns:a16="http://schemas.microsoft.com/office/drawing/2014/main" id="{1A1F33A2-66F7-4D85-99DD-7B00F265AC6D}"/>
              </a:ext>
            </a:extLst>
          </p:cNvPr>
          <p:cNvSpPr>
            <a:spLocks noGrp="1"/>
          </p:cNvSpPr>
          <p:nvPr>
            <p:ph idx="1"/>
          </p:nvPr>
        </p:nvSpPr>
        <p:spPr>
          <a:xfrm>
            <a:off x="515938" y="1825625"/>
            <a:ext cx="10837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2" name="Picture 11">
            <a:extLst>
              <a:ext uri="{FF2B5EF4-FFF2-40B4-BE49-F238E27FC236}">
                <a16:creationId xmlns:a16="http://schemas.microsoft.com/office/drawing/2014/main" id="{EC2DFD46-BF74-47BA-A496-92ED1979C36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3" name="Title 1">
            <a:extLst>
              <a:ext uri="{FF2B5EF4-FFF2-40B4-BE49-F238E27FC236}">
                <a16:creationId xmlns:a16="http://schemas.microsoft.com/office/drawing/2014/main" id="{EF788279-D710-447A-9E71-4D1344575691}"/>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3789758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2A6B906-ACDA-40FD-8AC8-0B693AB1279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9" name="Freeform 5">
              <a:extLst>
                <a:ext uri="{FF2B5EF4-FFF2-40B4-BE49-F238E27FC236}">
                  <a16:creationId xmlns:a16="http://schemas.microsoft.com/office/drawing/2014/main"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7">
              <a:extLst>
                <a:ext uri="{FF2B5EF4-FFF2-40B4-BE49-F238E27FC236}">
                  <a16:creationId xmlns:a16="http://schemas.microsoft.com/office/drawing/2014/main"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Content Placeholder 2">
            <a:extLst>
              <a:ext uri="{FF2B5EF4-FFF2-40B4-BE49-F238E27FC236}">
                <a16:creationId xmlns:a16="http://schemas.microsoft.com/office/drawing/2014/main" id="{079DA8F4-EDD3-4D62-A90B-8C3C1AFB0083}"/>
              </a:ext>
            </a:extLst>
          </p:cNvPr>
          <p:cNvSpPr>
            <a:spLocks noGrp="1"/>
          </p:cNvSpPr>
          <p:nvPr>
            <p:ph sz="half" idx="1"/>
          </p:nvPr>
        </p:nvSpPr>
        <p:spPr>
          <a:xfrm>
            <a:off x="515938" y="1825625"/>
            <a:ext cx="5503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Content Placeholder 3">
            <a:extLst>
              <a:ext uri="{FF2B5EF4-FFF2-40B4-BE49-F238E27FC236}">
                <a16:creationId xmlns:a16="http://schemas.microsoft.com/office/drawing/2014/main" id="{DA0DA994-B4A9-447A-BEBF-3EA31D3755A2}"/>
              </a:ext>
            </a:extLst>
          </p:cNvPr>
          <p:cNvSpPr>
            <a:spLocks noGrp="1"/>
          </p:cNvSpPr>
          <p:nvPr>
            <p:ph sz="half" idx="2"/>
          </p:nvPr>
        </p:nvSpPr>
        <p:spPr>
          <a:xfrm>
            <a:off x="6172200" y="1825625"/>
            <a:ext cx="5181600"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3" name="Picture 12">
            <a:extLst>
              <a:ext uri="{FF2B5EF4-FFF2-40B4-BE49-F238E27FC236}">
                <a16:creationId xmlns:a16="http://schemas.microsoft.com/office/drawing/2014/main" id="{332150F9-14BF-4DCB-884D-49596914C29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1" name="Title 1">
            <a:extLst>
              <a:ext uri="{FF2B5EF4-FFF2-40B4-BE49-F238E27FC236}">
                <a16:creationId xmlns:a16="http://schemas.microsoft.com/office/drawing/2014/main" id="{19DEF115-82C2-4E9D-A22C-8DA561FB37B8}"/>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2092934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16F52B4-215E-4237-893C-E22B23804744}"/>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2" name="Freeform 5">
              <a:extLst>
                <a:ext uri="{FF2B5EF4-FFF2-40B4-BE49-F238E27FC236}">
                  <a16:creationId xmlns:a16="http://schemas.microsoft.com/office/drawing/2014/main"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6">
              <a:extLst>
                <a:ext uri="{FF2B5EF4-FFF2-40B4-BE49-F238E27FC236}">
                  <a16:creationId xmlns:a16="http://schemas.microsoft.com/office/drawing/2014/main"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4" name="Freeform 7">
              <a:extLst>
                <a:ext uri="{FF2B5EF4-FFF2-40B4-BE49-F238E27FC236}">
                  <a16:creationId xmlns:a16="http://schemas.microsoft.com/office/drawing/2014/main"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ext Placeholder 2">
            <a:extLst>
              <a:ext uri="{FF2B5EF4-FFF2-40B4-BE49-F238E27FC236}">
                <a16:creationId xmlns:a16="http://schemas.microsoft.com/office/drawing/2014/main" id="{774CF4BA-8DCB-42CF-A2C4-D6AF95EE3F54}"/>
              </a:ext>
            </a:extLst>
          </p:cNvPr>
          <p:cNvSpPr>
            <a:spLocks noGrp="1"/>
          </p:cNvSpPr>
          <p:nvPr>
            <p:ph type="body" idx="1"/>
          </p:nvPr>
        </p:nvSpPr>
        <p:spPr>
          <a:xfrm>
            <a:off x="51593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7" name="Content Placeholder 3">
            <a:extLst>
              <a:ext uri="{FF2B5EF4-FFF2-40B4-BE49-F238E27FC236}">
                <a16:creationId xmlns:a16="http://schemas.microsoft.com/office/drawing/2014/main" id="{67BA8B6E-A28D-4658-8C91-6CA7BD539B85}"/>
              </a:ext>
            </a:extLst>
          </p:cNvPr>
          <p:cNvSpPr>
            <a:spLocks noGrp="1"/>
          </p:cNvSpPr>
          <p:nvPr>
            <p:ph sz="half" idx="2"/>
          </p:nvPr>
        </p:nvSpPr>
        <p:spPr>
          <a:xfrm>
            <a:off x="515938" y="2505075"/>
            <a:ext cx="5157787"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8" name="Text Placeholder 4">
            <a:extLst>
              <a:ext uri="{FF2B5EF4-FFF2-40B4-BE49-F238E27FC236}">
                <a16:creationId xmlns:a16="http://schemas.microsoft.com/office/drawing/2014/main" id="{F73B3215-82DB-4DBF-9E77-3AE2308C692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Content Placeholder 5">
            <a:extLst>
              <a:ext uri="{FF2B5EF4-FFF2-40B4-BE49-F238E27FC236}">
                <a16:creationId xmlns:a16="http://schemas.microsoft.com/office/drawing/2014/main" id="{8DFD34E8-36CC-4FFE-926B-C170208FEDB8}"/>
              </a:ext>
            </a:extLst>
          </p:cNvPr>
          <p:cNvSpPr>
            <a:spLocks noGrp="1"/>
          </p:cNvSpPr>
          <p:nvPr>
            <p:ph sz="quarter" idx="4"/>
          </p:nvPr>
        </p:nvSpPr>
        <p:spPr>
          <a:xfrm>
            <a:off x="6172200" y="2505075"/>
            <a:ext cx="5183188"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21" name="Picture 20">
            <a:extLst>
              <a:ext uri="{FF2B5EF4-FFF2-40B4-BE49-F238E27FC236}">
                <a16:creationId xmlns:a16="http://schemas.microsoft.com/office/drawing/2014/main" id="{03383C6B-3BE4-4380-AF26-1C21492FCE8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5" name="Title 1">
            <a:extLst>
              <a:ext uri="{FF2B5EF4-FFF2-40B4-BE49-F238E27FC236}">
                <a16:creationId xmlns:a16="http://schemas.microsoft.com/office/drawing/2014/main" id="{AE3770E9-CB74-47B0-8229-91F6F756015E}"/>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2461794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9" name="Title 1">
            <a:extLst>
              <a:ext uri="{FF2B5EF4-FFF2-40B4-BE49-F238E27FC236}">
                <a16:creationId xmlns:a16="http://schemas.microsoft.com/office/drawing/2014/main" id="{19A1397F-1946-4CBE-9EC5-159C3CBC78B6}"/>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20" name="Text Placeholder 3">
            <a:extLst>
              <a:ext uri="{FF2B5EF4-FFF2-40B4-BE49-F238E27FC236}">
                <a16:creationId xmlns:a16="http://schemas.microsoft.com/office/drawing/2014/main" id="{C535F2AB-153E-44A9-97BE-00553BEC1770}"/>
              </a:ext>
            </a:extLst>
          </p:cNvPr>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pic>
        <p:nvPicPr>
          <p:cNvPr id="8" name="Picture 7">
            <a:extLst>
              <a:ext uri="{FF2B5EF4-FFF2-40B4-BE49-F238E27FC236}">
                <a16:creationId xmlns:a16="http://schemas.microsoft.com/office/drawing/2014/main" id="{06298D65-1027-4897-A948-DCEEF8FC3D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2107185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F866E5C-B8AA-4805-B232-831BA01AAF1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0" name="Freeform 5">
              <a:extLst>
                <a:ext uri="{FF2B5EF4-FFF2-40B4-BE49-F238E27FC236}">
                  <a16:creationId xmlns:a16="http://schemas.microsoft.com/office/drawing/2014/main"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6">
              <a:extLst>
                <a:ext uri="{FF2B5EF4-FFF2-40B4-BE49-F238E27FC236}">
                  <a16:creationId xmlns:a16="http://schemas.microsoft.com/office/drawing/2014/main"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7">
              <a:extLst>
                <a:ext uri="{FF2B5EF4-FFF2-40B4-BE49-F238E27FC236}">
                  <a16:creationId xmlns:a16="http://schemas.microsoft.com/office/drawing/2014/main"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17" name="Text Placeholder 3">
            <a:extLst>
              <a:ext uri="{FF2B5EF4-FFF2-40B4-BE49-F238E27FC236}">
                <a16:creationId xmlns:a16="http://schemas.microsoft.com/office/drawing/2014/main" id="{BEB643FD-AA85-4A43-8EBD-AFD10DD98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3" name="Picture 12">
            <a:extLst>
              <a:ext uri="{FF2B5EF4-FFF2-40B4-BE49-F238E27FC236}">
                <a16:creationId xmlns:a16="http://schemas.microsoft.com/office/drawing/2014/main" id="{91881DEA-0ECB-4310-ADF5-4337ACB4338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3025310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1408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33" userDrawn="1">
          <p15:clr>
            <a:srgbClr val="FBAE40"/>
          </p15:clr>
        </p15:guide>
        <p15:guide id="4" pos="36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Dummy Text Comes Here</a:t>
            </a:r>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noProof="0"/>
              <a:t>Click icon to add picture</a:t>
            </a:r>
            <a:endParaRPr lang="en-US" noProof="0" dirty="0"/>
          </a:p>
        </p:txBody>
      </p:sp>
    </p:spTree>
    <p:extLst>
      <p:ext uri="{BB962C8B-B14F-4D97-AF65-F5344CB8AC3E}">
        <p14:creationId xmlns:p14="http://schemas.microsoft.com/office/powerpoint/2010/main" val="27504955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grpSp>
        <p:nvGrpSpPr>
          <p:cNvPr id="10" name="Group 9">
            <a:extLst>
              <a:ext uri="{FF2B5EF4-FFF2-40B4-BE49-F238E27FC236}">
                <a16:creationId xmlns:a16="http://schemas.microsoft.com/office/drawing/2014/main" id="{42E17FB3-B5C4-4B3A-A57B-C6493A9D0C66}"/>
              </a:ext>
            </a:extLst>
          </p:cNvPr>
          <p:cNvGrpSpPr/>
          <p:nvPr userDrawn="1"/>
        </p:nvGrpSpPr>
        <p:grpSpPr>
          <a:xfrm rot="8650774">
            <a:off x="5037655" y="4336093"/>
            <a:ext cx="1905000" cy="2354263"/>
            <a:chOff x="11114088" y="2241550"/>
            <a:chExt cx="1905000" cy="2354263"/>
          </a:xfrm>
          <a:solidFill>
            <a:schemeClr val="bg2"/>
          </a:solidFill>
        </p:grpSpPr>
        <p:sp>
          <p:nvSpPr>
            <p:cNvPr id="11" name="Freeform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noProof="0"/>
              <a:t>Click icon to add picture</a:t>
            </a:r>
            <a:endParaRPr lang="en-US" noProof="0" dirty="0"/>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1696208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anchor="ctr"/>
          <a:lstStyle>
            <a:lvl1pPr marL="0" indent="0" algn="ctr">
              <a:buNone/>
              <a:defRPr/>
            </a:lvl1pPr>
          </a:lstStyle>
          <a:p>
            <a:r>
              <a:rPr lang="en-US" noProof="0"/>
              <a:t>Click icon to add picture</a:t>
            </a:r>
            <a:endParaRPr lang="en-US" noProof="0" dirty="0"/>
          </a:p>
        </p:txBody>
      </p:sp>
    </p:spTree>
    <p:extLst>
      <p:ext uri="{BB962C8B-B14F-4D97-AF65-F5344CB8AC3E}">
        <p14:creationId xmlns:p14="http://schemas.microsoft.com/office/powerpoint/2010/main" val="196998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anchor="ctr"/>
          <a:lstStyle>
            <a:lvl1pPr marL="0" indent="0" algn="ctr">
              <a:buNone/>
              <a:defRPr/>
            </a:lvl1pPr>
          </a:lstStyle>
          <a:p>
            <a:r>
              <a:rPr lang="en-US" noProof="0"/>
              <a:t>Click icon to add picture</a:t>
            </a:r>
            <a:endParaRPr lang="en-US" noProof="0" dirty="0"/>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hasCustomPrompt="1"/>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219126"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hasCustomPrompt="1"/>
          </p:nvPr>
        </p:nvSpPr>
        <p:spPr>
          <a:xfrm>
            <a:off x="8527124"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1741033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680934" y="2863158"/>
            <a:ext cx="4074002" cy="2846648"/>
          </a:xfrm>
        </p:spPr>
        <p:txBody>
          <a:bodyPr lIns="0" tIns="0" rIns="0" bIns="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2"/>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hasCustomPrompt="1"/>
          </p:nvPr>
        </p:nvSpPr>
        <p:spPr>
          <a:xfrm>
            <a:off x="7327918" y="1648186"/>
            <a:ext cx="40740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891400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B31150-A166-4DB3-A898-2154C9665891}"/>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Freeform 5">
              <a:extLst>
                <a:ext uri="{FF2B5EF4-FFF2-40B4-BE49-F238E27FC236}">
                  <a16:creationId xmlns:a16="http://schemas.microsoft.com/office/drawing/2014/main"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6">
              <a:extLst>
                <a:ext uri="{FF2B5EF4-FFF2-40B4-BE49-F238E27FC236}">
                  <a16:creationId xmlns:a16="http://schemas.microsoft.com/office/drawing/2014/main"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7">
              <a:extLst>
                <a:ext uri="{FF2B5EF4-FFF2-40B4-BE49-F238E27FC236}">
                  <a16:creationId xmlns:a16="http://schemas.microsoft.com/office/drawing/2014/main"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Tree>
    <p:extLst>
      <p:ext uri="{BB962C8B-B14F-4D97-AF65-F5344CB8AC3E}">
        <p14:creationId xmlns:p14="http://schemas.microsoft.com/office/powerpoint/2010/main" val="1564760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23" name="Oval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Oval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Oval 24">
            <a:extLst>
              <a:ext uri="{FF2B5EF4-FFF2-40B4-BE49-F238E27FC236}">
                <a16:creationId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Tree>
    <p:extLst>
      <p:ext uri="{BB962C8B-B14F-4D97-AF65-F5344CB8AC3E}">
        <p14:creationId xmlns:p14="http://schemas.microsoft.com/office/powerpoint/2010/main" val="3876503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F27F-98F9-A147-8986-34441C7B752D}" type="datetime1">
              <a:rPr lang="en-US" noProof="0" smtClean="0"/>
              <a:t>7/18/2023</a:t>
            </a:fld>
            <a:endParaRPr lang="en-US" noProof="0" dirty="0"/>
          </a:p>
        </p:txBody>
      </p:sp>
      <p:sp>
        <p:nvSpPr>
          <p:cNvPr id="5" name="Footer Placeholder 4">
            <a:extLst>
              <a:ext uri="{FF2B5EF4-FFF2-40B4-BE49-F238E27FC236}">
                <a16:creationId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en-US" noProof="0" smtClean="0"/>
              <a:t>‹#›</a:t>
            </a:fld>
            <a:endParaRPr lang="en-US" noProof="0" dirty="0"/>
          </a:p>
        </p:txBody>
      </p:sp>
    </p:spTree>
    <p:extLst>
      <p:ext uri="{BB962C8B-B14F-4D97-AF65-F5344CB8AC3E}">
        <p14:creationId xmlns:p14="http://schemas.microsoft.com/office/powerpoint/2010/main" val="234708230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0" r:id="rId4"/>
    <p:sldLayoutId id="2147483661" r:id="rId5"/>
    <p:sldLayoutId id="2147483662" r:id="rId6"/>
    <p:sldLayoutId id="2147483663" r:id="rId7"/>
    <p:sldLayoutId id="2147483654"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25" userDrawn="1">
          <p15:clr>
            <a:srgbClr val="F26B43"/>
          </p15:clr>
        </p15:guide>
        <p15:guide id="4" pos="73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27.jpeg"/><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8.jpeg"/><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le.utah.gov/~2013/bills/sbillint/sjr011.htm"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sv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city scape">
            <a:extLst>
              <a:ext uri="{FF2B5EF4-FFF2-40B4-BE49-F238E27FC236}">
                <a16:creationId xmlns:a16="http://schemas.microsoft.com/office/drawing/2014/main" id="{ABD7F97D-15E8-4032-B615-0562046B7542}"/>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5" name="Title 4">
            <a:extLst>
              <a:ext uri="{FF2B5EF4-FFF2-40B4-BE49-F238E27FC236}">
                <a16:creationId xmlns:a16="http://schemas.microsoft.com/office/drawing/2014/main" id="{7EE1697C-5CD9-4A54-BF46-5471861BCC0C}"/>
              </a:ext>
            </a:extLst>
          </p:cNvPr>
          <p:cNvSpPr>
            <a:spLocks noGrp="1"/>
          </p:cNvSpPr>
          <p:nvPr>
            <p:ph type="ctrTitle"/>
          </p:nvPr>
        </p:nvSpPr>
        <p:spPr/>
        <p:txBody>
          <a:bodyPr/>
          <a:lstStyle/>
          <a:p>
            <a:r>
              <a:rPr lang="en-US" dirty="0"/>
              <a:t>SMART CITIES</a:t>
            </a:r>
          </a:p>
        </p:txBody>
      </p:sp>
      <p:sp>
        <p:nvSpPr>
          <p:cNvPr id="7" name="Subtitle 6">
            <a:extLst>
              <a:ext uri="{FF2B5EF4-FFF2-40B4-BE49-F238E27FC236}">
                <a16:creationId xmlns:a16="http://schemas.microsoft.com/office/drawing/2014/main" id="{E2335AD4-A70C-4E28-8F6E-40E4217FBE14}"/>
              </a:ext>
            </a:extLst>
          </p:cNvPr>
          <p:cNvSpPr>
            <a:spLocks noGrp="1"/>
          </p:cNvSpPr>
          <p:nvPr>
            <p:ph type="subTitle" idx="1"/>
          </p:nvPr>
        </p:nvSpPr>
        <p:spPr/>
        <p:txBody>
          <a:bodyPr/>
          <a:lstStyle/>
          <a:p>
            <a:r>
              <a:rPr lang="en-US" dirty="0"/>
              <a:t>GREEN –Clean—renewable--sustainable</a:t>
            </a:r>
          </a:p>
        </p:txBody>
      </p:sp>
    </p:spTree>
    <p:extLst>
      <p:ext uri="{BB962C8B-B14F-4D97-AF65-F5344CB8AC3E}">
        <p14:creationId xmlns:p14="http://schemas.microsoft.com/office/powerpoint/2010/main" val="3167172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2B532-EB3E-428B-9224-EFA237D16A73}"/>
              </a:ext>
            </a:extLst>
          </p:cNvPr>
          <p:cNvSpPr>
            <a:spLocks noGrp="1"/>
          </p:cNvSpPr>
          <p:nvPr>
            <p:ph type="title"/>
          </p:nvPr>
        </p:nvSpPr>
        <p:spPr/>
        <p:txBody>
          <a:bodyPr/>
          <a:lstStyle/>
          <a:p>
            <a:r>
              <a:rPr lang="en-US" dirty="0"/>
              <a:t>Chart</a:t>
            </a:r>
          </a:p>
        </p:txBody>
      </p:sp>
      <p:graphicFrame>
        <p:nvGraphicFramePr>
          <p:cNvPr id="6" name="Chart 5" descr="column chart">
            <a:extLst>
              <a:ext uri="{FF2B5EF4-FFF2-40B4-BE49-F238E27FC236}">
                <a16:creationId xmlns:a16="http://schemas.microsoft.com/office/drawing/2014/main" id="{C062A1BC-6630-4B2A-9929-8780DBCEC3DB}"/>
              </a:ext>
            </a:extLst>
          </p:cNvPr>
          <p:cNvGraphicFramePr/>
          <p:nvPr>
            <p:extLst>
              <p:ext uri="{D42A27DB-BD31-4B8C-83A1-F6EECF244321}">
                <p14:modId xmlns:p14="http://schemas.microsoft.com/office/powerpoint/2010/main" val="2800586711"/>
              </p:ext>
            </p:extLst>
          </p:nvPr>
        </p:nvGraphicFramePr>
        <p:xfrm>
          <a:off x="-1536239" y="4338215"/>
          <a:ext cx="11009165" cy="13793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descr="pie chart">
            <a:extLst>
              <a:ext uri="{FF2B5EF4-FFF2-40B4-BE49-F238E27FC236}">
                <a16:creationId xmlns:a16="http://schemas.microsoft.com/office/drawing/2014/main" id="{DCCB6637-D8E6-4BF1-9EF6-E5654DE57B60}"/>
              </a:ext>
            </a:extLst>
          </p:cNvPr>
          <p:cNvGraphicFramePr/>
          <p:nvPr>
            <p:extLst>
              <p:ext uri="{D42A27DB-BD31-4B8C-83A1-F6EECF244321}">
                <p14:modId xmlns:p14="http://schemas.microsoft.com/office/powerpoint/2010/main" val="1467600994"/>
              </p:ext>
            </p:extLst>
          </p:nvPr>
        </p:nvGraphicFramePr>
        <p:xfrm>
          <a:off x="6085314" y="1603524"/>
          <a:ext cx="6106686" cy="4071125"/>
        </p:xfrm>
        <a:graphic>
          <a:graphicData uri="http://schemas.openxmlformats.org/drawingml/2006/chart">
            <c:chart xmlns:c="http://schemas.openxmlformats.org/drawingml/2006/chart" xmlns:r="http://schemas.openxmlformats.org/officeDocument/2006/relationships" r:id="rId4"/>
          </a:graphicData>
        </a:graphic>
      </p:graphicFrame>
      <p:sp>
        <p:nvSpPr>
          <p:cNvPr id="3" name="Slide Number Placeholder 2">
            <a:extLst>
              <a:ext uri="{FF2B5EF4-FFF2-40B4-BE49-F238E27FC236}">
                <a16:creationId xmlns:a16="http://schemas.microsoft.com/office/drawing/2014/main" id="{EB5F9B50-CED9-4961-91E8-058BE256771F}"/>
              </a:ext>
            </a:extLst>
          </p:cNvPr>
          <p:cNvSpPr>
            <a:spLocks noGrp="1"/>
          </p:cNvSpPr>
          <p:nvPr>
            <p:ph type="sldNum" sz="quarter" idx="12"/>
          </p:nvPr>
        </p:nvSpPr>
        <p:spPr/>
        <p:txBody>
          <a:bodyPr/>
          <a:lstStyle/>
          <a:p>
            <a:fld id="{9EC71654-96A5-4280-94F3-931C61A9F92C}" type="slidenum">
              <a:rPr lang="en-US" smtClean="0"/>
              <a:pPr/>
              <a:t>10</a:t>
            </a:fld>
            <a:endParaRPr lang="en-US" dirty="0"/>
          </a:p>
        </p:txBody>
      </p:sp>
      <p:pic>
        <p:nvPicPr>
          <p:cNvPr id="4098" name="Picture 2">
            <a:extLst>
              <a:ext uri="{FF2B5EF4-FFF2-40B4-BE49-F238E27FC236}">
                <a16:creationId xmlns:a16="http://schemas.microsoft.com/office/drawing/2014/main" id="{B5835946-1A7C-400F-A7A7-877E68D474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3106401" cy="7100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930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E9276C1-8E44-49CD-A0D0-318D032800BB}"/>
              </a:ext>
            </a:extLst>
          </p:cNvPr>
          <p:cNvSpPr>
            <a:spLocks noGrp="1"/>
          </p:cNvSpPr>
          <p:nvPr>
            <p:ph type="sldNum" sz="quarter" idx="12"/>
          </p:nvPr>
        </p:nvSpPr>
        <p:spPr>
          <a:xfrm>
            <a:off x="11363696" y="6455739"/>
            <a:ext cx="294460" cy="187367"/>
          </a:xfrm>
        </p:spPr>
        <p:txBody>
          <a:bodyPr vert="horz" lIns="0" tIns="0" rIns="0" bIns="0" rtlCol="0" anchor="ctr">
            <a:normAutofit/>
          </a:bodyPr>
          <a:lstStyle/>
          <a:p>
            <a:pPr>
              <a:spcAft>
                <a:spcPts val="600"/>
              </a:spcAft>
            </a:pPr>
            <a:fld id="{9EC71654-96A5-4280-94F3-931C61A9F92C}" type="slidenum">
              <a:rPr lang="en-US" smtClean="0"/>
              <a:pPr>
                <a:spcAft>
                  <a:spcPts val="600"/>
                </a:spcAft>
              </a:pPr>
              <a:t>11</a:t>
            </a:fld>
            <a:endParaRPr lang="en-US"/>
          </a:p>
        </p:txBody>
      </p:sp>
      <p:sp>
        <p:nvSpPr>
          <p:cNvPr id="13" name="Text Placeholder 3">
            <a:extLst>
              <a:ext uri="{FF2B5EF4-FFF2-40B4-BE49-F238E27FC236}">
                <a16:creationId xmlns:a16="http://schemas.microsoft.com/office/drawing/2014/main" id="{3E551632-5C9A-4256-A995-27170E7E56DB}"/>
              </a:ext>
            </a:extLst>
          </p:cNvPr>
          <p:cNvSpPr>
            <a:spLocks noGrp="1"/>
          </p:cNvSpPr>
          <p:nvPr>
            <p:ph type="body" sz="half" idx="2"/>
          </p:nvPr>
        </p:nvSpPr>
        <p:spPr>
          <a:xfrm>
            <a:off x="650601" y="2603756"/>
            <a:ext cx="52583" cy="1995227"/>
          </a:xfrm>
        </p:spPr>
        <p:txBody>
          <a:bodyPr/>
          <a:lstStyle/>
          <a:p>
            <a:endParaRPr lang="en-US"/>
          </a:p>
        </p:txBody>
      </p:sp>
      <p:graphicFrame>
        <p:nvGraphicFramePr>
          <p:cNvPr id="7" name="TextBox 4">
            <a:extLst>
              <a:ext uri="{FF2B5EF4-FFF2-40B4-BE49-F238E27FC236}">
                <a16:creationId xmlns:a16="http://schemas.microsoft.com/office/drawing/2014/main" id="{48623F83-0E48-4703-A419-A085726868A3}"/>
              </a:ext>
            </a:extLst>
          </p:cNvPr>
          <p:cNvGraphicFramePr/>
          <p:nvPr>
            <p:extLst>
              <p:ext uri="{D42A27DB-BD31-4B8C-83A1-F6EECF244321}">
                <p14:modId xmlns:p14="http://schemas.microsoft.com/office/powerpoint/2010/main" val="2743195532"/>
              </p:ext>
            </p:extLst>
          </p:nvPr>
        </p:nvGraphicFramePr>
        <p:xfrm>
          <a:off x="5183188" y="457201"/>
          <a:ext cx="6172200" cy="5403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170" name="Picture 2" descr="China&amp;#39;s New &amp;#39;Forest City&amp;#39; Will Make You Rethink Urban Cities">
            <a:extLst>
              <a:ext uri="{FF2B5EF4-FFF2-40B4-BE49-F238E27FC236}">
                <a16:creationId xmlns:a16="http://schemas.microsoft.com/office/drawing/2014/main" id="{11C74C70-25B8-4870-B1A6-65B279039E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813" y="1826357"/>
            <a:ext cx="4785794" cy="3550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490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C1044F-1BCA-4684-B60C-32A5AC92D2F6}"/>
              </a:ext>
            </a:extLst>
          </p:cNvPr>
          <p:cNvSpPr>
            <a:spLocks noGrp="1"/>
          </p:cNvSpPr>
          <p:nvPr>
            <p:ph type="sldNum" sz="quarter" idx="12"/>
          </p:nvPr>
        </p:nvSpPr>
        <p:spPr>
          <a:xfrm>
            <a:off x="11363696" y="6455739"/>
            <a:ext cx="294460" cy="187367"/>
          </a:xfrm>
        </p:spPr>
        <p:txBody>
          <a:bodyPr anchor="ctr">
            <a:normAutofit/>
          </a:bodyPr>
          <a:lstStyle/>
          <a:p>
            <a:pPr>
              <a:spcAft>
                <a:spcPts val="600"/>
              </a:spcAft>
            </a:pPr>
            <a:fld id="{9EC71654-96A5-4280-94F3-931C61A9F92C}" type="slidenum">
              <a:rPr lang="en-US" noProof="0" smtClean="0"/>
              <a:pPr>
                <a:spcAft>
                  <a:spcPts val="600"/>
                </a:spcAft>
              </a:pPr>
              <a:t>12</a:t>
            </a:fld>
            <a:endParaRPr lang="en-US" noProof="0"/>
          </a:p>
        </p:txBody>
      </p:sp>
      <p:sp>
        <p:nvSpPr>
          <p:cNvPr id="10" name="Content Placeholder 2">
            <a:extLst>
              <a:ext uri="{FF2B5EF4-FFF2-40B4-BE49-F238E27FC236}">
                <a16:creationId xmlns:a16="http://schemas.microsoft.com/office/drawing/2014/main" id="{A4D0FCA1-44E1-4CCC-86C8-C19D1A1323AE}"/>
              </a:ext>
            </a:extLst>
          </p:cNvPr>
          <p:cNvSpPr>
            <a:spLocks noGrp="1"/>
          </p:cNvSpPr>
          <p:nvPr>
            <p:ph idx="1"/>
          </p:nvPr>
        </p:nvSpPr>
        <p:spPr>
          <a:xfrm>
            <a:off x="515938" y="1825625"/>
            <a:ext cx="10837862" cy="4351338"/>
          </a:xfrm>
        </p:spPr>
        <p:txBody>
          <a:bodyPr>
            <a:normAutofit lnSpcReduction="10000"/>
          </a:bodyPr>
          <a:lstStyle/>
          <a:p>
            <a:pPr marL="0" indent="0">
              <a:buNone/>
            </a:pPr>
            <a:r>
              <a:rPr lang="en-US" b="1" dirty="0"/>
              <a:t>Personal information transparency (cell phone to the main network)</a:t>
            </a:r>
          </a:p>
          <a:p>
            <a:pPr marL="0" indent="0">
              <a:buNone/>
            </a:pPr>
            <a:r>
              <a:rPr lang="en-US" dirty="0"/>
              <a:t>a.) health, relations, communications, crimes, plans</a:t>
            </a:r>
          </a:p>
          <a:p>
            <a:pPr marL="0" indent="0">
              <a:buNone/>
            </a:pPr>
            <a:r>
              <a:rPr lang="en-US" dirty="0"/>
              <a:t> </a:t>
            </a:r>
            <a:r>
              <a:rPr lang="en-US" b="1" dirty="0"/>
              <a:t>Surveillance</a:t>
            </a:r>
            <a:r>
              <a:rPr lang="en-US" dirty="0"/>
              <a:t> </a:t>
            </a:r>
          </a:p>
          <a:p>
            <a:pPr marL="0" indent="0">
              <a:buNone/>
            </a:pPr>
            <a:r>
              <a:rPr lang="en-US" dirty="0"/>
              <a:t> a.) facial recognition </a:t>
            </a:r>
          </a:p>
          <a:p>
            <a:pPr marL="0" indent="0">
              <a:buNone/>
            </a:pPr>
            <a:r>
              <a:rPr lang="en-US" dirty="0"/>
              <a:t> b.) every move and patterns of behavior (helpful or invasive) </a:t>
            </a:r>
          </a:p>
          <a:p>
            <a:pPr marL="0" indent="0">
              <a:buNone/>
            </a:pPr>
            <a:r>
              <a:rPr lang="en-US" b="1" dirty="0"/>
              <a:t>Equity means no property ownership </a:t>
            </a:r>
          </a:p>
          <a:p>
            <a:pPr marL="0" indent="0">
              <a:buNone/>
            </a:pPr>
            <a:r>
              <a:rPr lang="en-US" dirty="0"/>
              <a:t>a.) shared cars, living spaces, and yards</a:t>
            </a:r>
          </a:p>
          <a:p>
            <a:pPr marL="0" indent="0">
              <a:buNone/>
            </a:pPr>
            <a:r>
              <a:rPr lang="en-US" b="1" dirty="0"/>
              <a:t>Paves the way to a social credit system? </a:t>
            </a:r>
          </a:p>
          <a:p>
            <a:pPr marL="0" indent="0">
              <a:buNone/>
            </a:pPr>
            <a:r>
              <a:rPr lang="en-US" b="1" dirty="0"/>
              <a:t>Government owns all and runs all (Totalitarian state)</a:t>
            </a:r>
          </a:p>
        </p:txBody>
      </p:sp>
      <p:sp>
        <p:nvSpPr>
          <p:cNvPr id="12" name="Title 3">
            <a:extLst>
              <a:ext uri="{FF2B5EF4-FFF2-40B4-BE49-F238E27FC236}">
                <a16:creationId xmlns:a16="http://schemas.microsoft.com/office/drawing/2014/main" id="{1B981863-FC93-4208-901C-816BD3257888}"/>
              </a:ext>
            </a:extLst>
          </p:cNvPr>
          <p:cNvSpPr>
            <a:spLocks noGrp="1"/>
          </p:cNvSpPr>
          <p:nvPr>
            <p:ph type="title"/>
          </p:nvPr>
        </p:nvSpPr>
        <p:spPr>
          <a:xfrm>
            <a:off x="515938" y="246621"/>
            <a:ext cx="11150600" cy="920336"/>
          </a:xfrm>
        </p:spPr>
        <p:txBody>
          <a:bodyPr/>
          <a:lstStyle/>
          <a:p>
            <a:r>
              <a:rPr lang="en-US" dirty="0"/>
              <a:t>What is the catch?</a:t>
            </a:r>
          </a:p>
        </p:txBody>
      </p:sp>
    </p:spTree>
    <p:extLst>
      <p:ext uri="{BB962C8B-B14F-4D97-AF65-F5344CB8AC3E}">
        <p14:creationId xmlns:p14="http://schemas.microsoft.com/office/powerpoint/2010/main" val="4098013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18EB60-171D-4E2A-B82D-0520653383C2}"/>
              </a:ext>
            </a:extLst>
          </p:cNvPr>
          <p:cNvSpPr>
            <a:spLocks noGrp="1"/>
          </p:cNvSpPr>
          <p:nvPr>
            <p:ph type="sldNum" sz="quarter" idx="12"/>
          </p:nvPr>
        </p:nvSpPr>
        <p:spPr>
          <a:xfrm>
            <a:off x="11363696" y="6455739"/>
            <a:ext cx="294460" cy="187367"/>
          </a:xfrm>
        </p:spPr>
        <p:txBody>
          <a:bodyPr anchor="ctr">
            <a:normAutofit/>
          </a:bodyPr>
          <a:lstStyle/>
          <a:p>
            <a:pPr>
              <a:spcAft>
                <a:spcPts val="600"/>
              </a:spcAft>
            </a:pPr>
            <a:fld id="{9EC71654-96A5-4280-94F3-931C61A9F92C}" type="slidenum">
              <a:rPr lang="en-US" noProof="0" smtClean="0"/>
              <a:pPr>
                <a:spcAft>
                  <a:spcPts val="600"/>
                </a:spcAft>
              </a:pPr>
              <a:t>13</a:t>
            </a:fld>
            <a:endParaRPr lang="en-US" noProof="0"/>
          </a:p>
        </p:txBody>
      </p:sp>
      <p:sp>
        <p:nvSpPr>
          <p:cNvPr id="3" name="Content Placeholder 2">
            <a:extLst>
              <a:ext uri="{FF2B5EF4-FFF2-40B4-BE49-F238E27FC236}">
                <a16:creationId xmlns:a16="http://schemas.microsoft.com/office/drawing/2014/main" id="{D2FF6E98-C168-4548-A6F7-D33CB8CA4CD5}"/>
              </a:ext>
            </a:extLst>
          </p:cNvPr>
          <p:cNvSpPr>
            <a:spLocks noGrp="1"/>
          </p:cNvSpPr>
          <p:nvPr>
            <p:ph sz="half" idx="1"/>
          </p:nvPr>
        </p:nvSpPr>
        <p:spPr>
          <a:xfrm>
            <a:off x="515938" y="1825625"/>
            <a:ext cx="5503862" cy="4351338"/>
          </a:xfrm>
        </p:spPr>
        <p:txBody>
          <a:bodyPr>
            <a:normAutofit/>
          </a:bodyPr>
          <a:lstStyle/>
          <a:p>
            <a:pPr marL="0" indent="0">
              <a:buNone/>
            </a:pPr>
            <a:r>
              <a:rPr lang="en-US" dirty="0"/>
              <a:t>Why would anyone oppose this utopia? </a:t>
            </a:r>
          </a:p>
          <a:p>
            <a:pPr marL="0" indent="0">
              <a:buNone/>
            </a:pPr>
            <a:r>
              <a:rPr lang="en-US" dirty="0"/>
              <a:t>Are our cities currently not “livable?”</a:t>
            </a:r>
          </a:p>
          <a:p>
            <a:pPr marL="0" indent="0">
              <a:buNone/>
            </a:pPr>
            <a:r>
              <a:rPr lang="en-US" dirty="0"/>
              <a:t>Do we want to walk miles in the dead of winter with groceries and kids?</a:t>
            </a:r>
          </a:p>
          <a:p>
            <a:pPr marL="0" indent="0">
              <a:buNone/>
            </a:pPr>
            <a:r>
              <a:rPr lang="en-US" dirty="0"/>
              <a:t>Where are the single family homes?</a:t>
            </a:r>
          </a:p>
          <a:p>
            <a:pPr marL="0" indent="0">
              <a:buNone/>
            </a:pPr>
            <a:r>
              <a:rPr lang="en-US" dirty="0"/>
              <a:t>What could possibly go wrong? </a:t>
            </a:r>
          </a:p>
        </p:txBody>
      </p:sp>
      <p:sp>
        <p:nvSpPr>
          <p:cNvPr id="12" name="Title 4">
            <a:extLst>
              <a:ext uri="{FF2B5EF4-FFF2-40B4-BE49-F238E27FC236}">
                <a16:creationId xmlns:a16="http://schemas.microsoft.com/office/drawing/2014/main" id="{FEC00D4B-FD3F-4ABC-BF8A-2E1F5F858BFD}"/>
              </a:ext>
            </a:extLst>
          </p:cNvPr>
          <p:cNvSpPr>
            <a:spLocks noGrp="1"/>
          </p:cNvSpPr>
          <p:nvPr>
            <p:ph type="title"/>
          </p:nvPr>
        </p:nvSpPr>
        <p:spPr>
          <a:xfrm>
            <a:off x="515938" y="246621"/>
            <a:ext cx="11150600" cy="920336"/>
          </a:xfrm>
        </p:spPr>
        <p:txBody>
          <a:bodyPr/>
          <a:lstStyle/>
          <a:p>
            <a:r>
              <a:rPr lang="en-US" sz="3000" dirty="0"/>
              <a:t>Why would anyone oppose “walkable, livable” cities?</a:t>
            </a:r>
          </a:p>
        </p:txBody>
      </p:sp>
      <p:pic>
        <p:nvPicPr>
          <p:cNvPr id="6" name="Picture 5" descr="A diagram of a city&#10;&#10;Description automatically generated">
            <a:extLst>
              <a:ext uri="{FF2B5EF4-FFF2-40B4-BE49-F238E27FC236}">
                <a16:creationId xmlns:a16="http://schemas.microsoft.com/office/drawing/2014/main" id="{F5DE7905-111F-8F95-A7CB-E434DF8F2906}"/>
              </a:ext>
            </a:extLst>
          </p:cNvPr>
          <p:cNvPicPr>
            <a:picLocks noChangeAspect="1"/>
          </p:cNvPicPr>
          <p:nvPr/>
        </p:nvPicPr>
        <p:blipFill>
          <a:blip r:embed="rId2"/>
          <a:stretch>
            <a:fillRect/>
          </a:stretch>
        </p:blipFill>
        <p:spPr>
          <a:xfrm>
            <a:off x="6286043" y="1322602"/>
            <a:ext cx="5067739" cy="4854361"/>
          </a:xfrm>
          <a:prstGeom prst="rect">
            <a:avLst/>
          </a:prstGeom>
        </p:spPr>
      </p:pic>
    </p:spTree>
    <p:extLst>
      <p:ext uri="{BB962C8B-B14F-4D97-AF65-F5344CB8AC3E}">
        <p14:creationId xmlns:p14="http://schemas.microsoft.com/office/powerpoint/2010/main" val="258654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7575F4-CF11-490D-8DDF-47B8BD40B19B}"/>
              </a:ext>
            </a:extLst>
          </p:cNvPr>
          <p:cNvSpPr>
            <a:spLocks noGrp="1"/>
          </p:cNvSpPr>
          <p:nvPr>
            <p:ph type="sldNum" sz="quarter" idx="12"/>
          </p:nvPr>
        </p:nvSpPr>
        <p:spPr/>
        <p:txBody>
          <a:bodyPr/>
          <a:lstStyle/>
          <a:p>
            <a:fld id="{9EC71654-96A5-4280-94F3-931C61A9F92C}" type="slidenum">
              <a:rPr lang="en-US" noProof="0" smtClean="0"/>
              <a:pPr/>
              <a:t>14</a:t>
            </a:fld>
            <a:endParaRPr lang="en-US" noProof="0" dirty="0"/>
          </a:p>
        </p:txBody>
      </p:sp>
      <p:sp>
        <p:nvSpPr>
          <p:cNvPr id="3" name="Content Placeholder 2">
            <a:extLst>
              <a:ext uri="{FF2B5EF4-FFF2-40B4-BE49-F238E27FC236}">
                <a16:creationId xmlns:a16="http://schemas.microsoft.com/office/drawing/2014/main" id="{9F12627E-05D2-42CD-BAB8-6C795164B616}"/>
              </a:ext>
            </a:extLst>
          </p:cNvPr>
          <p:cNvSpPr>
            <a:spLocks noGrp="1"/>
          </p:cNvSpPr>
          <p:nvPr>
            <p:ph idx="1"/>
          </p:nvPr>
        </p:nvSpPr>
        <p:spPr>
          <a:xfrm>
            <a:off x="731520" y="1353312"/>
            <a:ext cx="10622280" cy="4823651"/>
          </a:xfrm>
        </p:spPr>
        <p:txBody>
          <a:bodyPr>
            <a:normAutofit fontScale="92500" lnSpcReduction="10000"/>
          </a:bodyPr>
          <a:lstStyle/>
          <a:p>
            <a:r>
              <a:rPr lang="en-US" b="0" i="0" dirty="0">
                <a:solidFill>
                  <a:srgbClr val="202124"/>
                </a:solidFill>
                <a:effectLst/>
                <a:latin typeface="Roboto" panose="02000000000000000000" pitchFamily="2" charset="0"/>
              </a:rPr>
              <a:t>“</a:t>
            </a:r>
            <a:r>
              <a:rPr lang="en-US" b="0" i="0" dirty="0">
                <a:solidFill>
                  <a:srgbClr val="202124"/>
                </a:solidFill>
                <a:effectLst/>
                <a:latin typeface="Times New Roman" panose="02020603050405020304" pitchFamily="18" charset="0"/>
                <a:cs typeface="Times New Roman" panose="02020603050405020304" pitchFamily="18" charset="0"/>
              </a:rPr>
              <a:t>Totalitarianism is </a:t>
            </a:r>
            <a:r>
              <a:rPr lang="en-US" b="1" i="0" dirty="0">
                <a:solidFill>
                  <a:srgbClr val="202124"/>
                </a:solidFill>
                <a:effectLst/>
                <a:latin typeface="Times New Roman" panose="02020603050405020304" pitchFamily="18" charset="0"/>
                <a:cs typeface="Times New Roman" panose="02020603050405020304" pitchFamily="18" charset="0"/>
              </a:rPr>
              <a:t>a form of government that attempts to assert total control over the lives of its citizens</a:t>
            </a:r>
            <a:r>
              <a:rPr lang="en-US" b="0" i="0" dirty="0">
                <a:solidFill>
                  <a:srgbClr val="202124"/>
                </a:solidFill>
                <a:effectLst/>
                <a:latin typeface="Times New Roman" panose="02020603050405020304" pitchFamily="18" charset="0"/>
                <a:cs typeface="Times New Roman" panose="02020603050405020304" pitchFamily="18" charset="0"/>
              </a:rPr>
              <a:t>. It is characterized by strong central rule that attempts to control and direct all aspects of individual life through coercion and repression. It does not permit individual freedom.” </a:t>
            </a:r>
            <a:r>
              <a:rPr lang="en-US" sz="1900" b="0" i="0" dirty="0">
                <a:solidFill>
                  <a:srgbClr val="202124"/>
                </a:solidFill>
                <a:effectLst/>
                <a:latin typeface="Times New Roman" panose="02020603050405020304" pitchFamily="18" charset="0"/>
                <a:cs typeface="Times New Roman" panose="02020603050405020304" pitchFamily="18" charset="0"/>
              </a:rPr>
              <a:t>Britannica</a:t>
            </a:r>
          </a:p>
          <a:p>
            <a:pPr algn="l">
              <a:buFont typeface="Arial" panose="020B0604020202020204" pitchFamily="34" charset="0"/>
              <a:buChar char="•"/>
            </a:pPr>
            <a:endParaRPr lang="en-US" sz="1900" dirty="0">
              <a:solidFill>
                <a:srgbClr val="202124"/>
              </a:solidFill>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en-US" sz="2400" b="0" i="0" dirty="0">
                <a:solidFill>
                  <a:srgbClr val="202124"/>
                </a:solidFill>
                <a:effectLst/>
                <a:latin typeface="Times New Roman" panose="02020603050405020304" pitchFamily="18" charset="0"/>
                <a:cs typeface="Times New Roman" panose="02020603050405020304" pitchFamily="18" charset="0"/>
              </a:rPr>
              <a:t>Methods of Enforcement. • police terror • indoctrination • censorship • persecution.</a:t>
            </a:r>
          </a:p>
          <a:p>
            <a:pPr algn="l">
              <a:buFont typeface="Arial" panose="020B0604020202020204" pitchFamily="34" charset="0"/>
              <a:buChar char="•"/>
            </a:pPr>
            <a:r>
              <a:rPr lang="en-US" sz="2400" b="0" i="0" dirty="0">
                <a:solidFill>
                  <a:srgbClr val="202124"/>
                </a:solidFill>
                <a:effectLst/>
                <a:latin typeface="Times New Roman" panose="02020603050405020304" pitchFamily="18" charset="0"/>
                <a:cs typeface="Times New Roman" panose="02020603050405020304" pitchFamily="18" charset="0"/>
              </a:rPr>
              <a:t>Modern Technology. • mass communication to spread propaganda • advanced military weapons.</a:t>
            </a:r>
          </a:p>
          <a:p>
            <a:pPr algn="l">
              <a:buFont typeface="Arial" panose="020B0604020202020204" pitchFamily="34" charset="0"/>
              <a:buChar char="•"/>
            </a:pPr>
            <a:r>
              <a:rPr lang="en-US" sz="2400" b="0" i="0" dirty="0">
                <a:solidFill>
                  <a:srgbClr val="202124"/>
                </a:solidFill>
                <a:effectLst/>
                <a:latin typeface="Times New Roman" panose="02020603050405020304" pitchFamily="18" charset="0"/>
                <a:cs typeface="Times New Roman" panose="02020603050405020304" pitchFamily="18" charset="0"/>
              </a:rPr>
              <a:t>State Control of Society. ...</a:t>
            </a:r>
          </a:p>
          <a:p>
            <a:pPr algn="l">
              <a:buFont typeface="Arial" panose="020B0604020202020204" pitchFamily="34" charset="0"/>
              <a:buChar char="•"/>
            </a:pPr>
            <a:r>
              <a:rPr lang="en-US" sz="2400" b="0" i="0" dirty="0">
                <a:solidFill>
                  <a:srgbClr val="202124"/>
                </a:solidFill>
                <a:effectLst/>
                <a:latin typeface="Times New Roman" panose="02020603050405020304" pitchFamily="18" charset="0"/>
                <a:cs typeface="Times New Roman" panose="02020603050405020304" pitchFamily="18" charset="0"/>
              </a:rPr>
              <a:t>Dynamic Leader. ...</a:t>
            </a:r>
          </a:p>
          <a:p>
            <a:pPr algn="l">
              <a:buFont typeface="Arial" panose="020B0604020202020204" pitchFamily="34" charset="0"/>
              <a:buChar char="•"/>
            </a:pPr>
            <a:r>
              <a:rPr lang="en-US" sz="2400" b="0" i="0" dirty="0">
                <a:solidFill>
                  <a:srgbClr val="202124"/>
                </a:solidFill>
                <a:effectLst/>
                <a:latin typeface="Times New Roman" panose="02020603050405020304" pitchFamily="18" charset="0"/>
                <a:cs typeface="Times New Roman" panose="02020603050405020304" pitchFamily="18" charset="0"/>
              </a:rPr>
              <a:t>Ideology. ...</a:t>
            </a:r>
          </a:p>
          <a:p>
            <a:pPr algn="l">
              <a:buFont typeface="Arial" panose="020B0604020202020204" pitchFamily="34" charset="0"/>
              <a:buChar char="•"/>
            </a:pPr>
            <a:r>
              <a:rPr lang="en-US" sz="2400" b="0" i="0" dirty="0">
                <a:solidFill>
                  <a:srgbClr val="202124"/>
                </a:solidFill>
                <a:effectLst/>
                <a:latin typeface="Times New Roman" panose="02020603050405020304" pitchFamily="18" charset="0"/>
                <a:cs typeface="Times New Roman" panose="02020603050405020304" pitchFamily="18" charset="0"/>
              </a:rPr>
              <a:t>State Control of Individuals. ...</a:t>
            </a:r>
          </a:p>
          <a:p>
            <a:pPr algn="l">
              <a:buFont typeface="Arial" panose="020B0604020202020204" pitchFamily="34" charset="0"/>
              <a:buChar char="•"/>
            </a:pPr>
            <a:r>
              <a:rPr lang="en-US" sz="2400" b="0" i="0" dirty="0">
                <a:solidFill>
                  <a:srgbClr val="202124"/>
                </a:solidFill>
                <a:effectLst/>
                <a:latin typeface="Times New Roman" panose="02020603050405020304" pitchFamily="18" charset="0"/>
                <a:cs typeface="Times New Roman" panose="02020603050405020304" pitchFamily="18" charset="0"/>
              </a:rPr>
              <a:t>Dictatorship and One-Party Rule</a:t>
            </a:r>
          </a:p>
          <a:p>
            <a:endParaRPr lang="en-US" dirty="0"/>
          </a:p>
        </p:txBody>
      </p:sp>
      <p:sp>
        <p:nvSpPr>
          <p:cNvPr id="4" name="Title 3">
            <a:extLst>
              <a:ext uri="{FF2B5EF4-FFF2-40B4-BE49-F238E27FC236}">
                <a16:creationId xmlns:a16="http://schemas.microsoft.com/office/drawing/2014/main" id="{7619888A-7E0B-4727-B34B-6064E0ABA0B0}"/>
              </a:ext>
            </a:extLst>
          </p:cNvPr>
          <p:cNvSpPr>
            <a:spLocks noGrp="1"/>
          </p:cNvSpPr>
          <p:nvPr>
            <p:ph type="title"/>
          </p:nvPr>
        </p:nvSpPr>
        <p:spPr/>
        <p:txBody>
          <a:bodyPr/>
          <a:lstStyle/>
          <a:p>
            <a:r>
              <a:rPr lang="en-US" dirty="0"/>
              <a:t>Totalitarian state</a:t>
            </a:r>
          </a:p>
        </p:txBody>
      </p:sp>
    </p:spTree>
    <p:extLst>
      <p:ext uri="{BB962C8B-B14F-4D97-AF65-F5344CB8AC3E}">
        <p14:creationId xmlns:p14="http://schemas.microsoft.com/office/powerpoint/2010/main" val="1381484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1BEC13-ECDA-4AD5-9859-73B580BF5E28}"/>
              </a:ext>
            </a:extLst>
          </p:cNvPr>
          <p:cNvSpPr>
            <a:spLocks noGrp="1"/>
          </p:cNvSpPr>
          <p:nvPr>
            <p:ph type="sldNum" sz="quarter" idx="12"/>
          </p:nvPr>
        </p:nvSpPr>
        <p:spPr/>
        <p:txBody>
          <a:bodyPr/>
          <a:lstStyle/>
          <a:p>
            <a:fld id="{9EC71654-96A5-4280-94F3-931C61A9F92C}" type="slidenum">
              <a:rPr lang="en-US" noProof="0" smtClean="0"/>
              <a:pPr/>
              <a:t>15</a:t>
            </a:fld>
            <a:endParaRPr lang="en-US" noProof="0" dirty="0"/>
          </a:p>
        </p:txBody>
      </p:sp>
      <p:sp>
        <p:nvSpPr>
          <p:cNvPr id="3" name="Content Placeholder 2">
            <a:extLst>
              <a:ext uri="{FF2B5EF4-FFF2-40B4-BE49-F238E27FC236}">
                <a16:creationId xmlns:a16="http://schemas.microsoft.com/office/drawing/2014/main" id="{FD1C4E09-F5A8-445D-835E-A84355FE6CA6}"/>
              </a:ext>
            </a:extLst>
          </p:cNvPr>
          <p:cNvSpPr>
            <a:spLocks noGrp="1"/>
          </p:cNvSpPr>
          <p:nvPr>
            <p:ph idx="1"/>
          </p:nvPr>
        </p:nvSpPr>
        <p:spPr>
          <a:xfrm>
            <a:off x="3462223" y="1225388"/>
            <a:ext cx="7901473" cy="4407224"/>
          </a:xfrm>
        </p:spPr>
        <p:txBody>
          <a:bodyPr>
            <a:normAutofit/>
          </a:bodyPr>
          <a:lstStyle/>
          <a:p>
            <a:r>
              <a:rPr lang="en-US" sz="3500" dirty="0"/>
              <a:t>Contact tracing</a:t>
            </a:r>
          </a:p>
          <a:p>
            <a:r>
              <a:rPr lang="en-US" sz="3500" dirty="0"/>
              <a:t>Quarantine/isolation</a:t>
            </a:r>
          </a:p>
          <a:p>
            <a:r>
              <a:rPr lang="en-US" sz="3500" dirty="0"/>
              <a:t>Social distancing</a:t>
            </a:r>
          </a:p>
          <a:p>
            <a:r>
              <a:rPr lang="en-US" sz="3500" dirty="0"/>
              <a:t>Testing</a:t>
            </a:r>
          </a:p>
          <a:p>
            <a:r>
              <a:rPr lang="en-US" sz="3500" dirty="0"/>
              <a:t>Vaccine passports</a:t>
            </a:r>
          </a:p>
          <a:p>
            <a:r>
              <a:rPr lang="en-US" sz="3500" dirty="0"/>
              <a:t>Masks</a:t>
            </a:r>
          </a:p>
          <a:p>
            <a:endParaRPr lang="en-US" sz="3500" dirty="0"/>
          </a:p>
        </p:txBody>
      </p:sp>
      <p:sp>
        <p:nvSpPr>
          <p:cNvPr id="4" name="Title 3">
            <a:extLst>
              <a:ext uri="{FF2B5EF4-FFF2-40B4-BE49-F238E27FC236}">
                <a16:creationId xmlns:a16="http://schemas.microsoft.com/office/drawing/2014/main" id="{79D5749B-19C9-4F39-A6E7-589A6649CB40}"/>
              </a:ext>
            </a:extLst>
          </p:cNvPr>
          <p:cNvSpPr>
            <a:spLocks noGrp="1"/>
          </p:cNvSpPr>
          <p:nvPr>
            <p:ph type="title"/>
          </p:nvPr>
        </p:nvSpPr>
        <p:spPr>
          <a:xfrm>
            <a:off x="2176787" y="214894"/>
            <a:ext cx="11150600" cy="920336"/>
          </a:xfrm>
        </p:spPr>
        <p:txBody>
          <a:bodyPr/>
          <a:lstStyle/>
          <a:p>
            <a:r>
              <a:rPr lang="en-US" dirty="0"/>
              <a:t>Let covid measures be your guide</a:t>
            </a:r>
          </a:p>
        </p:txBody>
      </p:sp>
      <p:sp>
        <p:nvSpPr>
          <p:cNvPr id="5" name="TextBox 4">
            <a:extLst>
              <a:ext uri="{FF2B5EF4-FFF2-40B4-BE49-F238E27FC236}">
                <a16:creationId xmlns:a16="http://schemas.microsoft.com/office/drawing/2014/main" id="{BC5EC5C6-AAB0-4C6B-B8D6-FAF14C00B648}"/>
              </a:ext>
            </a:extLst>
          </p:cNvPr>
          <p:cNvSpPr txBox="1"/>
          <p:nvPr/>
        </p:nvSpPr>
        <p:spPr>
          <a:xfrm>
            <a:off x="-304800" y="5105400"/>
            <a:ext cx="12812189" cy="954107"/>
          </a:xfrm>
          <a:prstGeom prst="rect">
            <a:avLst/>
          </a:prstGeom>
          <a:noFill/>
        </p:spPr>
        <p:txBody>
          <a:bodyPr wrap="square" rtlCol="0">
            <a:spAutoFit/>
          </a:bodyPr>
          <a:lstStyle/>
          <a:p>
            <a:pPr algn="ctr"/>
            <a:r>
              <a:rPr lang="en-US" sz="2800" b="1" dirty="0"/>
              <a:t>If found “contaminated” one may be subjected to fines, isolation, and/or denial </a:t>
            </a:r>
          </a:p>
          <a:p>
            <a:pPr algn="ctr"/>
            <a:r>
              <a:rPr lang="en-US" sz="2800" b="1" dirty="0"/>
              <a:t>from society (Utah Code health code 26 SB195 “orders of constraint”)</a:t>
            </a:r>
            <a:endParaRPr lang="en-US" sz="2800" b="1" kern="1200" dirty="0">
              <a:solidFill>
                <a:schemeClr val="tx1"/>
              </a:solidFill>
              <a:latin typeface="+mn-lt"/>
              <a:ea typeface="+mn-ea"/>
              <a:cs typeface="+mn-cs"/>
            </a:endParaRPr>
          </a:p>
        </p:txBody>
      </p:sp>
    </p:spTree>
    <p:extLst>
      <p:ext uri="{BB962C8B-B14F-4D97-AF65-F5344CB8AC3E}">
        <p14:creationId xmlns:p14="http://schemas.microsoft.com/office/powerpoint/2010/main" val="751179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a:t>9</a:t>
            </a:r>
            <a:endParaRPr lang="en-US" dirty="0"/>
          </a:p>
        </p:txBody>
      </p:sp>
      <p:sp>
        <p:nvSpPr>
          <p:cNvPr id="3" name="Title 2">
            <a:extLst>
              <a:ext uri="{FF2B5EF4-FFF2-40B4-BE49-F238E27FC236}">
                <a16:creationId xmlns:a16="http://schemas.microsoft.com/office/drawing/2014/main" id="{D4F5E062-2B83-4912-AE98-0A9C2C3A5BC7}"/>
              </a:ext>
            </a:extLst>
          </p:cNvPr>
          <p:cNvSpPr>
            <a:spLocks noGrp="1"/>
          </p:cNvSpPr>
          <p:nvPr>
            <p:ph type="title"/>
          </p:nvPr>
        </p:nvSpPr>
        <p:spPr/>
        <p:txBody>
          <a:bodyPr/>
          <a:lstStyle/>
          <a:p>
            <a:r>
              <a:rPr lang="en-US" dirty="0"/>
              <a:t>     </a:t>
            </a:r>
            <a:r>
              <a:rPr lang="en-US" dirty="0">
                <a:latin typeface="Amasis MT Pro Black" panose="020B0604020202020204" pitchFamily="18" charset="0"/>
              </a:rPr>
              <a:t>5G</a:t>
            </a:r>
            <a:r>
              <a:rPr lang="en-US" dirty="0"/>
              <a:t> makes this possible – SB189 from 2018 (Bramble)</a:t>
            </a:r>
          </a:p>
        </p:txBody>
      </p:sp>
      <p:graphicFrame>
        <p:nvGraphicFramePr>
          <p:cNvPr id="7" name="TextBox 4">
            <a:extLst>
              <a:ext uri="{FF2B5EF4-FFF2-40B4-BE49-F238E27FC236}">
                <a16:creationId xmlns:a16="http://schemas.microsoft.com/office/drawing/2014/main" id="{430BB90B-FDB5-4DEB-A40C-07226FF41939}"/>
              </a:ext>
            </a:extLst>
          </p:cNvPr>
          <p:cNvGraphicFramePr/>
          <p:nvPr>
            <p:extLst>
              <p:ext uri="{D42A27DB-BD31-4B8C-83A1-F6EECF244321}">
                <p14:modId xmlns:p14="http://schemas.microsoft.com/office/powerpoint/2010/main" val="393546421"/>
              </p:ext>
            </p:extLst>
          </p:nvPr>
        </p:nvGraphicFramePr>
        <p:xfrm>
          <a:off x="645458" y="1568821"/>
          <a:ext cx="10718237" cy="48869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88656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38F1B-0926-4F49-9BC8-D0D45F0AD831}"/>
              </a:ext>
            </a:extLst>
          </p:cNvPr>
          <p:cNvSpPr>
            <a:spLocks noGrp="1"/>
          </p:cNvSpPr>
          <p:nvPr>
            <p:ph type="title"/>
          </p:nvPr>
        </p:nvSpPr>
        <p:spPr/>
        <p:txBody>
          <a:bodyPr/>
          <a:lstStyle/>
          <a:p>
            <a:r>
              <a:rPr lang="en-US" dirty="0"/>
              <a:t>What is a social credit score? Are digital drivers license the gateway?</a:t>
            </a:r>
          </a:p>
        </p:txBody>
      </p:sp>
      <p:sp>
        <p:nvSpPr>
          <p:cNvPr id="3" name="Slide Number Placeholder 2">
            <a:extLst>
              <a:ext uri="{FF2B5EF4-FFF2-40B4-BE49-F238E27FC236}">
                <a16:creationId xmlns:a16="http://schemas.microsoft.com/office/drawing/2014/main" id="{BF9CF1E2-D0D3-46CC-8602-543461DE52A2}"/>
              </a:ext>
            </a:extLst>
          </p:cNvPr>
          <p:cNvSpPr>
            <a:spLocks noGrp="1"/>
          </p:cNvSpPr>
          <p:nvPr>
            <p:ph type="sldNum" sz="quarter" idx="12"/>
          </p:nvPr>
        </p:nvSpPr>
        <p:spPr/>
        <p:txBody>
          <a:bodyPr/>
          <a:lstStyle/>
          <a:p>
            <a:fld id="{9EC71654-96A5-4280-94F3-931C61A9F92C}" type="slidenum">
              <a:rPr lang="en-US" noProof="0" smtClean="0"/>
              <a:pPr/>
              <a:t>17</a:t>
            </a:fld>
            <a:endParaRPr lang="en-US" noProof="0" dirty="0"/>
          </a:p>
        </p:txBody>
      </p:sp>
      <p:pic>
        <p:nvPicPr>
          <p:cNvPr id="4" name="1_5665643380521041930">
            <a:hlinkClick r:id="" action="ppaction://media"/>
            <a:extLst>
              <a:ext uri="{FF2B5EF4-FFF2-40B4-BE49-F238E27FC236}">
                <a16:creationId xmlns:a16="http://schemas.microsoft.com/office/drawing/2014/main" id="{226BBD9A-F74C-4192-AD8C-BF52E6191C5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82361" y="1411663"/>
            <a:ext cx="2355768" cy="4416347"/>
          </a:xfrm>
          <a:prstGeom prst="rect">
            <a:avLst/>
          </a:prstGeom>
        </p:spPr>
      </p:pic>
    </p:spTree>
    <p:extLst>
      <p:ext uri="{BB962C8B-B14F-4D97-AF65-F5344CB8AC3E}">
        <p14:creationId xmlns:p14="http://schemas.microsoft.com/office/powerpoint/2010/main" val="48121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4" name="Subtitle 2">
            <a:extLst>
              <a:ext uri="{FF2B5EF4-FFF2-40B4-BE49-F238E27FC236}">
                <a16:creationId xmlns:a16="http://schemas.microsoft.com/office/drawing/2014/main" id="{6DA0DDA5-9882-4E30-9C13-C0082C9B7FA6}"/>
              </a:ext>
            </a:extLst>
          </p:cNvPr>
          <p:cNvSpPr>
            <a:spLocks noGrp="1"/>
          </p:cNvSpPr>
          <p:nvPr>
            <p:ph type="subTitle" idx="1"/>
          </p:nvPr>
        </p:nvSpPr>
        <p:spPr>
          <a:xfrm>
            <a:off x="6175529" y="1885950"/>
            <a:ext cx="5143500" cy="4724399"/>
          </a:xfrm>
        </p:spPr>
        <p:txBody>
          <a:bodyPr/>
          <a:lstStyle/>
          <a:p>
            <a:r>
              <a:rPr lang="en-US" sz="2800" b="1" i="0" dirty="0">
                <a:effectLst/>
                <a:latin typeface="Amasis MT Pro Black" panose="02040A04050005020304" pitchFamily="18" charset="0"/>
              </a:rPr>
              <a:t>I predict future happiness for Americans, if they can prevent the government from wasting the labors of the people under the pretense of taking care of them</a:t>
            </a:r>
            <a:endParaRPr lang="en-US" sz="2800" dirty="0">
              <a:latin typeface="Amasis MT Pro Black" panose="02040A04050005020304" pitchFamily="18" charset="0"/>
            </a:endParaRPr>
          </a:p>
        </p:txBody>
      </p:sp>
      <p:pic>
        <p:nvPicPr>
          <p:cNvPr id="8196" name="Picture 4" descr="Thomas Jefferson - Wikipedia">
            <a:extLst>
              <a:ext uri="{FF2B5EF4-FFF2-40B4-BE49-F238E27FC236}">
                <a16:creationId xmlns:a16="http://schemas.microsoft.com/office/drawing/2014/main" id="{EDB5B367-2D6D-4A01-A1B5-5BEE8FE53F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8473"/>
          <a:stretch/>
        </p:blipFill>
        <p:spPr bwMode="auto">
          <a:xfrm>
            <a:off x="710812" y="728545"/>
            <a:ext cx="5305661" cy="5305661"/>
          </a:xfrm>
          <a:prstGeom prst="ellipse">
            <a:avLst/>
          </a:prstGeom>
          <a:noFill/>
          <a:extLst>
            <a:ext uri="{909E8E84-426E-40DD-AFC4-6F175D3DCCD1}">
              <a14:hiddenFill xmlns:a14="http://schemas.microsoft.com/office/drawing/2010/main">
                <a:solidFill>
                  <a:srgbClr val="FFFFFF"/>
                </a:solidFill>
              </a14:hiddenFill>
            </a:ext>
          </a:extLst>
        </p:spPr>
      </p:pic>
      <p:sp>
        <p:nvSpPr>
          <p:cNvPr id="73" name="Slide Number Placeholder 3" hidden="1">
            <a:extLst>
              <a:ext uri="{FF2B5EF4-FFF2-40B4-BE49-F238E27FC236}">
                <a16:creationId xmlns:a16="http://schemas.microsoft.com/office/drawing/2014/main" id="{60344C8D-F8A9-472A-B411-1B9B36B9BD0C}"/>
              </a:ext>
            </a:extLst>
          </p:cNvPr>
          <p:cNvSpPr>
            <a:spLocks noGrp="1"/>
          </p:cNvSpPr>
          <p:nvPr>
            <p:ph type="sldNum" sz="quarter" idx="4294967295"/>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18</a:t>
            </a:fld>
            <a:endParaRPr lang="en-US" noProof="0"/>
          </a:p>
        </p:txBody>
      </p:sp>
    </p:spTree>
    <p:extLst>
      <p:ext uri="{BB962C8B-B14F-4D97-AF65-F5344CB8AC3E}">
        <p14:creationId xmlns:p14="http://schemas.microsoft.com/office/powerpoint/2010/main" val="2928802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eorge Washington - Wikipedia">
            <a:extLst>
              <a:ext uri="{FF2B5EF4-FFF2-40B4-BE49-F238E27FC236}">
                <a16:creationId xmlns:a16="http://schemas.microsoft.com/office/drawing/2014/main" id="{B8BEC2CB-16B8-469E-B85B-13362C3928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7408"/>
          <a:stretch/>
        </p:blipFill>
        <p:spPr bwMode="auto">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rgbClr val="FFFFFF"/>
          </a:solidFill>
        </p:spPr>
      </p:pic>
      <p:sp>
        <p:nvSpPr>
          <p:cNvPr id="13" name="Title 3">
            <a:extLst>
              <a:ext uri="{FF2B5EF4-FFF2-40B4-BE49-F238E27FC236}">
                <a16:creationId xmlns:a16="http://schemas.microsoft.com/office/drawing/2014/main" id="{EF6F26B0-583B-45E4-B713-8C6B0CC2352A}"/>
              </a:ext>
            </a:extLst>
          </p:cNvPr>
          <p:cNvSpPr>
            <a:spLocks noGrp="1"/>
          </p:cNvSpPr>
          <p:nvPr>
            <p:ph type="title"/>
          </p:nvPr>
        </p:nvSpPr>
        <p:spPr>
          <a:xfrm>
            <a:off x="839788" y="457200"/>
            <a:ext cx="3932237" cy="1600200"/>
          </a:xfrm>
        </p:spPr>
        <p:txBody>
          <a:bodyPr anchor="b">
            <a:normAutofit/>
          </a:bodyPr>
          <a:lstStyle/>
          <a:p>
            <a:r>
              <a:rPr lang="en-US" dirty="0"/>
              <a:t>First amendment</a:t>
            </a:r>
          </a:p>
        </p:txBody>
      </p:sp>
      <p:sp>
        <p:nvSpPr>
          <p:cNvPr id="11" name="Content Placeholder 2">
            <a:extLst>
              <a:ext uri="{FF2B5EF4-FFF2-40B4-BE49-F238E27FC236}">
                <a16:creationId xmlns:a16="http://schemas.microsoft.com/office/drawing/2014/main" id="{A16B9A44-9771-4178-9730-20F1D966D427}"/>
              </a:ext>
            </a:extLst>
          </p:cNvPr>
          <p:cNvSpPr>
            <a:spLocks noGrp="1"/>
          </p:cNvSpPr>
          <p:nvPr>
            <p:ph type="body" sz="half" idx="2"/>
          </p:nvPr>
        </p:nvSpPr>
        <p:spPr>
          <a:xfrm>
            <a:off x="839788" y="2057400"/>
            <a:ext cx="3932237" cy="3811588"/>
          </a:xfrm>
        </p:spPr>
        <p:txBody>
          <a:bodyPr>
            <a:normAutofit/>
          </a:bodyPr>
          <a:lstStyle/>
          <a:p>
            <a:r>
              <a:rPr lang="en-US" b="0" i="0">
                <a:effectLst/>
              </a:rPr>
              <a:t>Congress shall make no law respecting an establishment of religion, or prohibiting the free exercise thereof; or abridging the freedom of speech, or of the press; or the right of the people peaceably to assemble, and to petition the Government for a redress of grievances.</a:t>
            </a:r>
            <a:endParaRPr lang="en-US" dirty="0"/>
          </a:p>
        </p:txBody>
      </p:sp>
      <p:sp>
        <p:nvSpPr>
          <p:cNvPr id="9" name="Slide Number Placeholder 1" hidden="1">
            <a:extLst>
              <a:ext uri="{FF2B5EF4-FFF2-40B4-BE49-F238E27FC236}">
                <a16:creationId xmlns:a16="http://schemas.microsoft.com/office/drawing/2014/main" id="{E49A7F1C-5825-4AA3-AD81-2E67AA9E1A9D}"/>
              </a:ext>
            </a:extLst>
          </p:cNvPr>
          <p:cNvSpPr>
            <a:spLocks noGrp="1"/>
          </p:cNvSpPr>
          <p:nvPr>
            <p:ph type="sldNum" sz="quarter" idx="4294967295"/>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19</a:t>
            </a:fld>
            <a:endParaRPr lang="en-US" noProof="0"/>
          </a:p>
        </p:txBody>
      </p:sp>
    </p:spTree>
    <p:extLst>
      <p:ext uri="{BB962C8B-B14F-4D97-AF65-F5344CB8AC3E}">
        <p14:creationId xmlns:p14="http://schemas.microsoft.com/office/powerpoint/2010/main" val="1728647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city skyline">
            <a:extLst>
              <a:ext uri="{FF2B5EF4-FFF2-40B4-BE49-F238E27FC236}">
                <a16:creationId xmlns:a16="http://schemas.microsoft.com/office/drawing/2014/main" id="{9D82A855-CCB0-4075-B5EE-5CC6FD176DB4}"/>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4" name="Slide Number Placeholder 3">
            <a:extLst>
              <a:ext uri="{FF2B5EF4-FFF2-40B4-BE49-F238E27FC236}">
                <a16:creationId xmlns:a16="http://schemas.microsoft.com/office/drawing/2014/main" id="{D66E959E-B23F-467A-9B6E-30F9EE969EC2}"/>
              </a:ext>
            </a:extLst>
          </p:cNvPr>
          <p:cNvSpPr>
            <a:spLocks noGrp="1"/>
          </p:cNvSpPr>
          <p:nvPr>
            <p:ph type="sldNum" sz="quarter" idx="12"/>
          </p:nvPr>
        </p:nvSpPr>
        <p:spPr/>
        <p:txBody>
          <a:bodyPr/>
          <a:lstStyle/>
          <a:p>
            <a:fld id="{9EC71654-96A5-4280-94F3-931C61A9F92C}" type="slidenum">
              <a:rPr lang="en-US" smtClean="0"/>
              <a:pPr/>
              <a:t>2</a:t>
            </a:fld>
            <a:endParaRPr lang="en-US" dirty="0"/>
          </a:p>
        </p:txBody>
      </p:sp>
      <p:sp>
        <p:nvSpPr>
          <p:cNvPr id="6" name="Title 5">
            <a:extLst>
              <a:ext uri="{FF2B5EF4-FFF2-40B4-BE49-F238E27FC236}">
                <a16:creationId xmlns:a16="http://schemas.microsoft.com/office/drawing/2014/main" id="{95200BBD-B832-4873-A692-7F0CF05E1E1B}"/>
              </a:ext>
            </a:extLst>
          </p:cNvPr>
          <p:cNvSpPr>
            <a:spLocks noGrp="1"/>
          </p:cNvSpPr>
          <p:nvPr>
            <p:ph type="title"/>
          </p:nvPr>
        </p:nvSpPr>
        <p:spPr/>
        <p:txBody>
          <a:bodyPr/>
          <a:lstStyle/>
          <a:p>
            <a:r>
              <a:rPr lang="en-US" dirty="0"/>
              <a:t>What is a smart city?</a:t>
            </a:r>
          </a:p>
        </p:txBody>
      </p:sp>
      <p:sp>
        <p:nvSpPr>
          <p:cNvPr id="8" name="Text Placeholder 7">
            <a:extLst>
              <a:ext uri="{FF2B5EF4-FFF2-40B4-BE49-F238E27FC236}">
                <a16:creationId xmlns:a16="http://schemas.microsoft.com/office/drawing/2014/main" id="{3F09F12E-F678-46C8-93F2-1C1B6B6ACD0B}"/>
              </a:ext>
            </a:extLst>
          </p:cNvPr>
          <p:cNvSpPr>
            <a:spLocks noGrp="1"/>
          </p:cNvSpPr>
          <p:nvPr>
            <p:ph type="body" idx="1"/>
          </p:nvPr>
        </p:nvSpPr>
        <p:spPr>
          <a:xfrm>
            <a:off x="2139387" y="1000988"/>
            <a:ext cx="7900525" cy="1391144"/>
          </a:xfrm>
        </p:spPr>
        <p:txBody>
          <a:bodyPr/>
          <a:lstStyle/>
          <a:p>
            <a:r>
              <a:rPr lang="en-US" sz="2400" dirty="0"/>
              <a:t>Focuses on sustainability through technology </a:t>
            </a:r>
          </a:p>
          <a:p>
            <a:r>
              <a:rPr lang="en-US" sz="2400" dirty="0"/>
              <a:t>Condenses people into tighter spaces to offer conveniences </a:t>
            </a:r>
          </a:p>
          <a:p>
            <a:r>
              <a:rPr lang="en-US" sz="2400" dirty="0"/>
              <a:t>ECOLOGY ECONOMY EQUITY </a:t>
            </a:r>
          </a:p>
        </p:txBody>
      </p:sp>
    </p:spTree>
    <p:extLst>
      <p:ext uri="{BB962C8B-B14F-4D97-AF65-F5344CB8AC3E}">
        <p14:creationId xmlns:p14="http://schemas.microsoft.com/office/powerpoint/2010/main" val="3187533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5D3770-9786-4600-9008-14CFF031C7AF}"/>
              </a:ext>
            </a:extLst>
          </p:cNvPr>
          <p:cNvSpPr>
            <a:spLocks noGrp="1"/>
          </p:cNvSpPr>
          <p:nvPr>
            <p:ph type="title"/>
          </p:nvPr>
        </p:nvSpPr>
        <p:spPr>
          <a:xfrm>
            <a:off x="515938" y="499595"/>
            <a:ext cx="4937211" cy="1325563"/>
          </a:xfrm>
        </p:spPr>
        <p:txBody>
          <a:bodyPr anchor="ctr">
            <a:normAutofit/>
          </a:bodyPr>
          <a:lstStyle/>
          <a:p>
            <a:r>
              <a:rPr lang="en-US" dirty="0"/>
              <a:t>fourth amendment</a:t>
            </a:r>
          </a:p>
        </p:txBody>
      </p:sp>
      <p:sp>
        <p:nvSpPr>
          <p:cNvPr id="3" name="Content Placeholder 2">
            <a:extLst>
              <a:ext uri="{FF2B5EF4-FFF2-40B4-BE49-F238E27FC236}">
                <a16:creationId xmlns:a16="http://schemas.microsoft.com/office/drawing/2014/main" id="{BA0F02AE-2200-428C-A6D5-87B3F567830A}"/>
              </a:ext>
            </a:extLst>
          </p:cNvPr>
          <p:cNvSpPr>
            <a:spLocks noGrp="1"/>
          </p:cNvSpPr>
          <p:nvPr>
            <p:ph idx="1"/>
          </p:nvPr>
        </p:nvSpPr>
        <p:spPr>
          <a:xfrm>
            <a:off x="538960" y="1825625"/>
            <a:ext cx="4914189" cy="4351338"/>
          </a:xfrm>
        </p:spPr>
        <p:txBody>
          <a:bodyPr>
            <a:normAutofit/>
          </a:bodyPr>
          <a:lstStyle/>
          <a:p>
            <a:r>
              <a:rPr lang="en-US" b="0" i="0">
                <a:effectLst/>
              </a:rPr>
              <a:t>The right of the people to be secure in their persons, houses, papers, and effects, against unreasonable searches and seizures, shall not be violated, and no Warrants shall issue, but upon probable cause, supported by Oath or affirmation, and particularly describing the place to be searched, and the persons or things to be seized.</a:t>
            </a:r>
            <a:endParaRPr lang="en-US" dirty="0"/>
          </a:p>
        </p:txBody>
      </p:sp>
      <p:sp>
        <p:nvSpPr>
          <p:cNvPr id="2" name="Slide Number Placeholder 1">
            <a:extLst>
              <a:ext uri="{FF2B5EF4-FFF2-40B4-BE49-F238E27FC236}">
                <a16:creationId xmlns:a16="http://schemas.microsoft.com/office/drawing/2014/main" id="{9D2C82DF-BB8C-45EA-A918-0C3AEB23E50E}"/>
              </a:ext>
            </a:extLst>
          </p:cNvPr>
          <p:cNvSpPr>
            <a:spLocks noGrp="1"/>
          </p:cNvSpPr>
          <p:nvPr>
            <p:ph type="sldNum" sz="quarter" idx="12"/>
          </p:nvPr>
        </p:nvSpPr>
        <p:spPr>
          <a:xfrm>
            <a:off x="11363696" y="6455739"/>
            <a:ext cx="294460" cy="187367"/>
          </a:xfrm>
        </p:spPr>
        <p:txBody>
          <a:bodyPr anchor="ctr">
            <a:normAutofit/>
          </a:bodyPr>
          <a:lstStyle/>
          <a:p>
            <a:pPr>
              <a:spcAft>
                <a:spcPts val="600"/>
              </a:spcAft>
            </a:pPr>
            <a:fld id="{9EC71654-96A5-4280-94F3-931C61A9F92C}" type="slidenum">
              <a:rPr lang="en-US" noProof="0" smtClean="0"/>
              <a:pPr>
                <a:spcAft>
                  <a:spcPts val="600"/>
                </a:spcAft>
              </a:pPr>
              <a:t>20</a:t>
            </a:fld>
            <a:endParaRPr lang="en-US" noProof="0"/>
          </a:p>
        </p:txBody>
      </p:sp>
      <p:pic>
        <p:nvPicPr>
          <p:cNvPr id="7" name="Picture 6">
            <a:extLst>
              <a:ext uri="{FF2B5EF4-FFF2-40B4-BE49-F238E27FC236}">
                <a16:creationId xmlns:a16="http://schemas.microsoft.com/office/drawing/2014/main" id="{A9D914F0-06A5-469C-B422-7EEBCD764FD8}"/>
              </a:ext>
            </a:extLst>
          </p:cNvPr>
          <p:cNvPicPr>
            <a:picLocks noChangeAspect="1"/>
          </p:cNvPicPr>
          <p:nvPr/>
        </p:nvPicPr>
        <p:blipFill rotWithShape="1">
          <a:blip r:embed="rId2"/>
          <a:srcRect l="24000" r="19748" b="-2"/>
          <a:stretch/>
        </p:blipFill>
        <p:spPr>
          <a:xfrm>
            <a:off x="5455212" y="988536"/>
            <a:ext cx="4884848" cy="4884848"/>
          </a:xfrm>
          <a:prstGeom prst="ellipse">
            <a:avLst/>
          </a:prstGeom>
          <a:noFill/>
        </p:spPr>
      </p:pic>
    </p:spTree>
    <p:extLst>
      <p:ext uri="{BB962C8B-B14F-4D97-AF65-F5344CB8AC3E}">
        <p14:creationId xmlns:p14="http://schemas.microsoft.com/office/powerpoint/2010/main" val="2821158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E5344E-523B-488D-9ED7-53E0E2BEF85F}"/>
              </a:ext>
            </a:extLst>
          </p:cNvPr>
          <p:cNvSpPr>
            <a:spLocks noGrp="1"/>
          </p:cNvSpPr>
          <p:nvPr>
            <p:ph type="sldNum" sz="quarter" idx="12"/>
          </p:nvPr>
        </p:nvSpPr>
        <p:spPr/>
        <p:txBody>
          <a:bodyPr/>
          <a:lstStyle/>
          <a:p>
            <a:fld id="{9EC71654-96A5-4280-94F3-931C61A9F92C}" type="slidenum">
              <a:rPr lang="en-US" noProof="0" smtClean="0"/>
              <a:pPr/>
              <a:t>21</a:t>
            </a:fld>
            <a:endParaRPr lang="en-US" noProof="0" dirty="0"/>
          </a:p>
        </p:txBody>
      </p:sp>
      <p:sp>
        <p:nvSpPr>
          <p:cNvPr id="3" name="Content Placeholder 2">
            <a:extLst>
              <a:ext uri="{FF2B5EF4-FFF2-40B4-BE49-F238E27FC236}">
                <a16:creationId xmlns:a16="http://schemas.microsoft.com/office/drawing/2014/main" id="{DFEABFE7-8BE4-4DD7-B78A-B568DF1731E3}"/>
              </a:ext>
            </a:extLst>
          </p:cNvPr>
          <p:cNvSpPr>
            <a:spLocks noGrp="1"/>
          </p:cNvSpPr>
          <p:nvPr>
            <p:ph idx="1"/>
          </p:nvPr>
        </p:nvSpPr>
        <p:spPr/>
        <p:txBody>
          <a:bodyPr/>
          <a:lstStyle/>
          <a:p>
            <a:r>
              <a:rPr lang="en-US" b="1" i="0" dirty="0">
                <a:solidFill>
                  <a:srgbClr val="202124"/>
                </a:solidFill>
                <a:effectLst/>
                <a:latin typeface="Roboto" panose="02000000000000000000" pitchFamily="2" charset="0"/>
              </a:rPr>
              <a:t>No person shall be held to answer for a capital, or otherwise infamous crime, unless on a presentment or indictment of a Grand Jury</a:t>
            </a:r>
            <a:r>
              <a:rPr lang="en-US" b="0" i="0" dirty="0">
                <a:solidFill>
                  <a:srgbClr val="202124"/>
                </a:solidFill>
                <a:effectLst/>
                <a:latin typeface="Roboto" panose="02000000000000000000" pitchFamily="2" charset="0"/>
              </a:rPr>
              <a:t>, except in cases arising in the land or naval forces, or in the Militia, when in actual service in time of War or public danger; nor shall any person be subject for the same offence to be twice put in jeopardy of life or limb; </a:t>
            </a:r>
            <a:r>
              <a:rPr lang="en-US" b="1" i="0" dirty="0">
                <a:solidFill>
                  <a:srgbClr val="202124"/>
                </a:solidFill>
                <a:effectLst/>
                <a:latin typeface="Roboto" panose="02000000000000000000" pitchFamily="2" charset="0"/>
              </a:rPr>
              <a:t>nor shall be compelled in any criminal case to be a witness against himself, nor be deprived of life, liberty, or property, without due process of law; nor shall private property be taken for public use, without just compensation.</a:t>
            </a:r>
            <a:endParaRPr lang="en-US" b="1" dirty="0"/>
          </a:p>
        </p:txBody>
      </p:sp>
      <p:sp>
        <p:nvSpPr>
          <p:cNvPr id="4" name="Title 3">
            <a:extLst>
              <a:ext uri="{FF2B5EF4-FFF2-40B4-BE49-F238E27FC236}">
                <a16:creationId xmlns:a16="http://schemas.microsoft.com/office/drawing/2014/main" id="{562CFEF0-8296-4A2B-8A4A-6DDC2B8769E3}"/>
              </a:ext>
            </a:extLst>
          </p:cNvPr>
          <p:cNvSpPr>
            <a:spLocks noGrp="1"/>
          </p:cNvSpPr>
          <p:nvPr>
            <p:ph type="title"/>
          </p:nvPr>
        </p:nvSpPr>
        <p:spPr/>
        <p:txBody>
          <a:bodyPr/>
          <a:lstStyle/>
          <a:p>
            <a:r>
              <a:rPr lang="en-US" dirty="0"/>
              <a:t>fifth amendment</a:t>
            </a:r>
          </a:p>
        </p:txBody>
      </p:sp>
    </p:spTree>
    <p:extLst>
      <p:ext uri="{BB962C8B-B14F-4D97-AF65-F5344CB8AC3E}">
        <p14:creationId xmlns:p14="http://schemas.microsoft.com/office/powerpoint/2010/main" val="3282618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F44C3B-F55A-4063-A632-BD77B80E40DB}"/>
              </a:ext>
            </a:extLst>
          </p:cNvPr>
          <p:cNvSpPr>
            <a:spLocks noGrp="1"/>
          </p:cNvSpPr>
          <p:nvPr>
            <p:ph type="sldNum" sz="quarter" idx="12"/>
          </p:nvPr>
        </p:nvSpPr>
        <p:spPr>
          <a:xfrm>
            <a:off x="11363696" y="6455739"/>
            <a:ext cx="294460" cy="187367"/>
          </a:xfrm>
        </p:spPr>
        <p:txBody>
          <a:bodyPr anchor="ctr">
            <a:normAutofit/>
          </a:bodyPr>
          <a:lstStyle/>
          <a:p>
            <a:pPr>
              <a:spcAft>
                <a:spcPts val="600"/>
              </a:spcAft>
            </a:pPr>
            <a:fld id="{9EC71654-96A5-4280-94F3-931C61A9F92C}" type="slidenum">
              <a:rPr lang="en-US" noProof="0" smtClean="0"/>
              <a:pPr>
                <a:spcAft>
                  <a:spcPts val="600"/>
                </a:spcAft>
              </a:pPr>
              <a:t>22</a:t>
            </a:fld>
            <a:endParaRPr lang="en-US" noProof="0"/>
          </a:p>
        </p:txBody>
      </p:sp>
      <p:pic>
        <p:nvPicPr>
          <p:cNvPr id="5" name="Picture 4">
            <a:extLst>
              <a:ext uri="{FF2B5EF4-FFF2-40B4-BE49-F238E27FC236}">
                <a16:creationId xmlns:a16="http://schemas.microsoft.com/office/drawing/2014/main" id="{500446E8-29E6-48FD-B9BB-01E0A24992C1}"/>
              </a:ext>
            </a:extLst>
          </p:cNvPr>
          <p:cNvPicPr>
            <a:picLocks noChangeAspect="1"/>
          </p:cNvPicPr>
          <p:nvPr/>
        </p:nvPicPr>
        <p:blipFill rotWithShape="1">
          <a:blip r:embed="rId2"/>
          <a:srcRect t="4599" r="1" b="30106"/>
          <a:stretch/>
        </p:blipFill>
        <p:spPr>
          <a:xfrm>
            <a:off x="515938" y="1825625"/>
            <a:ext cx="5503862" cy="4351338"/>
          </a:xfrm>
          <a:prstGeom prst="rect">
            <a:avLst/>
          </a:prstGeom>
          <a:noFill/>
        </p:spPr>
      </p:pic>
      <p:sp>
        <p:nvSpPr>
          <p:cNvPr id="3" name="Content Placeholder 2">
            <a:extLst>
              <a:ext uri="{FF2B5EF4-FFF2-40B4-BE49-F238E27FC236}">
                <a16:creationId xmlns:a16="http://schemas.microsoft.com/office/drawing/2014/main" id="{392F2D47-A0D0-4069-9790-F82AAA25E2AD}"/>
              </a:ext>
            </a:extLst>
          </p:cNvPr>
          <p:cNvSpPr>
            <a:spLocks noGrp="1"/>
          </p:cNvSpPr>
          <p:nvPr>
            <p:ph sz="half" idx="2"/>
          </p:nvPr>
        </p:nvSpPr>
        <p:spPr>
          <a:xfrm>
            <a:off x="6172200" y="1825625"/>
            <a:ext cx="5181600" cy="4351338"/>
          </a:xfrm>
        </p:spPr>
        <p:txBody>
          <a:bodyPr>
            <a:normAutofit/>
          </a:bodyPr>
          <a:lstStyle/>
          <a:p>
            <a:r>
              <a:rPr lang="en-US" sz="2200" b="0" i="0">
                <a:effectLst/>
              </a:rPr>
              <a:t>In all criminal </a:t>
            </a:r>
            <a:r>
              <a:rPr lang="en-US" sz="2200" b="1" i="0">
                <a:effectLst/>
              </a:rPr>
              <a:t>prosecutions, the accused shall enjoy the right to a speedy and public trial, by an impartial jury </a:t>
            </a:r>
            <a:r>
              <a:rPr lang="en-US" sz="2200" b="0" i="0">
                <a:effectLst/>
              </a:rPr>
              <a:t>of the State and district wherein the crime shall have been committed, which district shall have been previously ascertained by law, </a:t>
            </a:r>
            <a:r>
              <a:rPr lang="en-US" sz="2200" b="1" i="0">
                <a:effectLst/>
              </a:rPr>
              <a:t>and to be informed of the nature and cause of the accusation; to be confronted with the witnesses against him</a:t>
            </a:r>
            <a:r>
              <a:rPr lang="en-US" sz="2200" b="0" i="0">
                <a:effectLst/>
              </a:rPr>
              <a:t>; to have compulsory process for obtaining witnesses in his favor, and to have the Assistance of Counsel for his defense.</a:t>
            </a:r>
            <a:endParaRPr lang="en-US" sz="2200"/>
          </a:p>
        </p:txBody>
      </p:sp>
      <p:sp>
        <p:nvSpPr>
          <p:cNvPr id="4" name="Title 3">
            <a:extLst>
              <a:ext uri="{FF2B5EF4-FFF2-40B4-BE49-F238E27FC236}">
                <a16:creationId xmlns:a16="http://schemas.microsoft.com/office/drawing/2014/main" id="{5F7063E3-FCA9-4568-AA69-FCDB76CE7FCC}"/>
              </a:ext>
            </a:extLst>
          </p:cNvPr>
          <p:cNvSpPr>
            <a:spLocks noGrp="1"/>
          </p:cNvSpPr>
          <p:nvPr>
            <p:ph type="title"/>
          </p:nvPr>
        </p:nvSpPr>
        <p:spPr>
          <a:xfrm>
            <a:off x="515938" y="246621"/>
            <a:ext cx="11150600" cy="920336"/>
          </a:xfrm>
        </p:spPr>
        <p:txBody>
          <a:bodyPr anchor="b">
            <a:normAutofit/>
          </a:bodyPr>
          <a:lstStyle/>
          <a:p>
            <a:r>
              <a:rPr lang="en-US" dirty="0"/>
              <a:t>sixth amendment</a:t>
            </a:r>
          </a:p>
        </p:txBody>
      </p:sp>
    </p:spTree>
    <p:extLst>
      <p:ext uri="{BB962C8B-B14F-4D97-AF65-F5344CB8AC3E}">
        <p14:creationId xmlns:p14="http://schemas.microsoft.com/office/powerpoint/2010/main" val="1462293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77C85D-8288-4317-A399-3FDB08FC06AB}"/>
              </a:ext>
            </a:extLst>
          </p:cNvPr>
          <p:cNvSpPr>
            <a:spLocks noGrp="1"/>
          </p:cNvSpPr>
          <p:nvPr>
            <p:ph type="title"/>
          </p:nvPr>
        </p:nvSpPr>
        <p:spPr>
          <a:xfrm>
            <a:off x="515938" y="499595"/>
            <a:ext cx="4937211" cy="1325563"/>
          </a:xfrm>
        </p:spPr>
        <p:txBody>
          <a:bodyPr anchor="ctr">
            <a:normAutofit/>
          </a:bodyPr>
          <a:lstStyle/>
          <a:p>
            <a:r>
              <a:rPr lang="en-US" dirty="0"/>
              <a:t>Eighth amendment</a:t>
            </a:r>
          </a:p>
        </p:txBody>
      </p:sp>
      <p:sp>
        <p:nvSpPr>
          <p:cNvPr id="3" name="Content Placeholder 2">
            <a:extLst>
              <a:ext uri="{FF2B5EF4-FFF2-40B4-BE49-F238E27FC236}">
                <a16:creationId xmlns:a16="http://schemas.microsoft.com/office/drawing/2014/main" id="{92E5840B-7F83-4C6A-9FB1-050DD37AD1DC}"/>
              </a:ext>
            </a:extLst>
          </p:cNvPr>
          <p:cNvSpPr>
            <a:spLocks noGrp="1"/>
          </p:cNvSpPr>
          <p:nvPr>
            <p:ph idx="1"/>
          </p:nvPr>
        </p:nvSpPr>
        <p:spPr>
          <a:xfrm>
            <a:off x="538960" y="1825625"/>
            <a:ext cx="4914189" cy="4351338"/>
          </a:xfrm>
        </p:spPr>
        <p:txBody>
          <a:bodyPr>
            <a:normAutofit/>
          </a:bodyPr>
          <a:lstStyle/>
          <a:p>
            <a:r>
              <a:rPr lang="en-US" sz="3600" b="0" i="0" dirty="0">
                <a:effectLst/>
              </a:rPr>
              <a:t>Excessive bail shall not be required, nor excessive fines imposed, nor cruel and unusual punishments inflicted.</a:t>
            </a:r>
            <a:endParaRPr lang="en-US" sz="3600" dirty="0"/>
          </a:p>
        </p:txBody>
      </p:sp>
      <p:sp>
        <p:nvSpPr>
          <p:cNvPr id="2" name="Slide Number Placeholder 1">
            <a:extLst>
              <a:ext uri="{FF2B5EF4-FFF2-40B4-BE49-F238E27FC236}">
                <a16:creationId xmlns:a16="http://schemas.microsoft.com/office/drawing/2014/main" id="{60C6EC77-EF18-48C3-A875-728B03A2076C}"/>
              </a:ext>
            </a:extLst>
          </p:cNvPr>
          <p:cNvSpPr>
            <a:spLocks noGrp="1"/>
          </p:cNvSpPr>
          <p:nvPr>
            <p:ph type="sldNum" sz="quarter" idx="12"/>
          </p:nvPr>
        </p:nvSpPr>
        <p:spPr>
          <a:xfrm>
            <a:off x="11363696" y="6455739"/>
            <a:ext cx="294460" cy="187367"/>
          </a:xfrm>
        </p:spPr>
        <p:txBody>
          <a:bodyPr anchor="ctr">
            <a:normAutofit/>
          </a:bodyPr>
          <a:lstStyle/>
          <a:p>
            <a:pPr>
              <a:spcAft>
                <a:spcPts val="600"/>
              </a:spcAft>
            </a:pPr>
            <a:fld id="{9EC71654-96A5-4280-94F3-931C61A9F92C}" type="slidenum">
              <a:rPr lang="en-US" noProof="0" smtClean="0"/>
              <a:pPr>
                <a:spcAft>
                  <a:spcPts val="600"/>
                </a:spcAft>
              </a:pPr>
              <a:t>23</a:t>
            </a:fld>
            <a:endParaRPr lang="en-US" noProof="0"/>
          </a:p>
        </p:txBody>
      </p:sp>
      <p:pic>
        <p:nvPicPr>
          <p:cNvPr id="5" name="Picture 4">
            <a:extLst>
              <a:ext uri="{FF2B5EF4-FFF2-40B4-BE49-F238E27FC236}">
                <a16:creationId xmlns:a16="http://schemas.microsoft.com/office/drawing/2014/main" id="{CA4EA29E-F61A-4B7D-A772-E4ABABF80542}"/>
              </a:ext>
            </a:extLst>
          </p:cNvPr>
          <p:cNvPicPr>
            <a:picLocks noChangeAspect="1"/>
          </p:cNvPicPr>
          <p:nvPr/>
        </p:nvPicPr>
        <p:blipFill rotWithShape="1">
          <a:blip r:embed="rId2"/>
          <a:srcRect r="-2" b="-2"/>
          <a:stretch/>
        </p:blipFill>
        <p:spPr>
          <a:xfrm>
            <a:off x="5455212" y="988536"/>
            <a:ext cx="4884848" cy="4884848"/>
          </a:xfrm>
          <a:prstGeom prst="ellipse">
            <a:avLst/>
          </a:prstGeom>
          <a:noFill/>
        </p:spPr>
      </p:pic>
    </p:spTree>
    <p:extLst>
      <p:ext uri="{BB962C8B-B14F-4D97-AF65-F5344CB8AC3E}">
        <p14:creationId xmlns:p14="http://schemas.microsoft.com/office/powerpoint/2010/main" val="15257229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2EE600-3B8E-4856-AC9E-55442CF8261A}"/>
              </a:ext>
            </a:extLst>
          </p:cNvPr>
          <p:cNvSpPr>
            <a:spLocks noGrp="1"/>
          </p:cNvSpPr>
          <p:nvPr>
            <p:ph type="sldNum" sz="quarter" idx="12"/>
          </p:nvPr>
        </p:nvSpPr>
        <p:spPr/>
        <p:txBody>
          <a:bodyPr/>
          <a:lstStyle/>
          <a:p>
            <a:fld id="{9EC71654-96A5-4280-94F3-931C61A9F92C}" type="slidenum">
              <a:rPr lang="en-US" noProof="0" smtClean="0"/>
              <a:pPr/>
              <a:t>24</a:t>
            </a:fld>
            <a:endParaRPr lang="en-US" noProof="0" dirty="0"/>
          </a:p>
        </p:txBody>
      </p:sp>
      <p:sp>
        <p:nvSpPr>
          <p:cNvPr id="3" name="Content Placeholder 2">
            <a:extLst>
              <a:ext uri="{FF2B5EF4-FFF2-40B4-BE49-F238E27FC236}">
                <a16:creationId xmlns:a16="http://schemas.microsoft.com/office/drawing/2014/main" id="{6568FF1B-ADDD-461C-81B6-15EB8C390EBF}"/>
              </a:ext>
            </a:extLst>
          </p:cNvPr>
          <p:cNvSpPr>
            <a:spLocks noGrp="1"/>
          </p:cNvSpPr>
          <p:nvPr>
            <p:ph idx="1"/>
          </p:nvPr>
        </p:nvSpPr>
        <p:spPr/>
        <p:txBody>
          <a:bodyPr/>
          <a:lstStyle/>
          <a:p>
            <a:r>
              <a:rPr lang="en-US" b="0" i="0" dirty="0">
                <a:solidFill>
                  <a:srgbClr val="202124"/>
                </a:solidFill>
                <a:effectLst/>
                <a:latin typeface="Roboto" panose="02000000000000000000" pitchFamily="2" charset="0"/>
              </a:rPr>
              <a:t>Neither slavery nor involuntary servitude, except as a punishment for crime whereof the party shall have been duly convicted, shall exist within the United States, or any place subject to their jurisdiction</a:t>
            </a:r>
            <a:endParaRPr lang="en-US" dirty="0"/>
          </a:p>
        </p:txBody>
      </p:sp>
      <p:sp>
        <p:nvSpPr>
          <p:cNvPr id="4" name="Title 3">
            <a:extLst>
              <a:ext uri="{FF2B5EF4-FFF2-40B4-BE49-F238E27FC236}">
                <a16:creationId xmlns:a16="http://schemas.microsoft.com/office/drawing/2014/main" id="{8139C137-BDCA-46B0-A2B4-F02888610187}"/>
              </a:ext>
            </a:extLst>
          </p:cNvPr>
          <p:cNvSpPr>
            <a:spLocks noGrp="1"/>
          </p:cNvSpPr>
          <p:nvPr>
            <p:ph type="title"/>
          </p:nvPr>
        </p:nvSpPr>
        <p:spPr/>
        <p:txBody>
          <a:bodyPr/>
          <a:lstStyle/>
          <a:p>
            <a:r>
              <a:rPr lang="en-US" dirty="0"/>
              <a:t>Thirteenth amendment </a:t>
            </a:r>
          </a:p>
        </p:txBody>
      </p:sp>
      <p:pic>
        <p:nvPicPr>
          <p:cNvPr id="5" name="Picture 4">
            <a:extLst>
              <a:ext uri="{FF2B5EF4-FFF2-40B4-BE49-F238E27FC236}">
                <a16:creationId xmlns:a16="http://schemas.microsoft.com/office/drawing/2014/main" id="{3F273386-9C8C-4301-823E-D5D8E78B2160}"/>
              </a:ext>
            </a:extLst>
          </p:cNvPr>
          <p:cNvPicPr>
            <a:picLocks noChangeAspect="1"/>
          </p:cNvPicPr>
          <p:nvPr/>
        </p:nvPicPr>
        <p:blipFill>
          <a:blip r:embed="rId2"/>
          <a:stretch>
            <a:fillRect/>
          </a:stretch>
        </p:blipFill>
        <p:spPr>
          <a:xfrm>
            <a:off x="6312219" y="3130870"/>
            <a:ext cx="3046093" cy="3046093"/>
          </a:xfrm>
          <a:prstGeom prst="rect">
            <a:avLst/>
          </a:prstGeom>
        </p:spPr>
      </p:pic>
      <p:pic>
        <p:nvPicPr>
          <p:cNvPr id="6" name="Picture 5">
            <a:extLst>
              <a:ext uri="{FF2B5EF4-FFF2-40B4-BE49-F238E27FC236}">
                <a16:creationId xmlns:a16="http://schemas.microsoft.com/office/drawing/2014/main" id="{2622D9EC-8B63-4BDF-95E8-389D015E72B9}"/>
              </a:ext>
            </a:extLst>
          </p:cNvPr>
          <p:cNvPicPr>
            <a:picLocks noChangeAspect="1"/>
          </p:cNvPicPr>
          <p:nvPr/>
        </p:nvPicPr>
        <p:blipFill>
          <a:blip r:embed="rId3"/>
          <a:stretch>
            <a:fillRect/>
          </a:stretch>
        </p:blipFill>
        <p:spPr>
          <a:xfrm>
            <a:off x="3024189" y="3130870"/>
            <a:ext cx="2538411" cy="3046093"/>
          </a:xfrm>
          <a:prstGeom prst="rect">
            <a:avLst/>
          </a:prstGeom>
        </p:spPr>
      </p:pic>
    </p:spTree>
    <p:extLst>
      <p:ext uri="{BB962C8B-B14F-4D97-AF65-F5344CB8AC3E}">
        <p14:creationId xmlns:p14="http://schemas.microsoft.com/office/powerpoint/2010/main" val="478980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61DF9D-FF86-4F60-8281-1BDF81029082}"/>
              </a:ext>
            </a:extLst>
          </p:cNvPr>
          <p:cNvSpPr>
            <a:spLocks noGrp="1"/>
          </p:cNvSpPr>
          <p:nvPr>
            <p:ph type="sldNum" sz="quarter" idx="12"/>
          </p:nvPr>
        </p:nvSpPr>
        <p:spPr>
          <a:xfrm>
            <a:off x="11363696" y="6455739"/>
            <a:ext cx="294460" cy="187367"/>
          </a:xfrm>
        </p:spPr>
        <p:txBody>
          <a:bodyPr anchor="ctr">
            <a:normAutofit/>
          </a:bodyPr>
          <a:lstStyle/>
          <a:p>
            <a:pPr>
              <a:spcAft>
                <a:spcPts val="600"/>
              </a:spcAft>
            </a:pPr>
            <a:fld id="{9EC71654-96A5-4280-94F3-931C61A9F92C}" type="slidenum">
              <a:rPr lang="en-US" noProof="0" smtClean="0"/>
              <a:pPr>
                <a:spcAft>
                  <a:spcPts val="600"/>
                </a:spcAft>
              </a:pPr>
              <a:t>25</a:t>
            </a:fld>
            <a:endParaRPr lang="en-US" noProof="0"/>
          </a:p>
        </p:txBody>
      </p:sp>
      <p:sp>
        <p:nvSpPr>
          <p:cNvPr id="4" name="Title 3">
            <a:extLst>
              <a:ext uri="{FF2B5EF4-FFF2-40B4-BE49-F238E27FC236}">
                <a16:creationId xmlns:a16="http://schemas.microsoft.com/office/drawing/2014/main" id="{ABB46AC6-9D75-402A-9947-3049CEDE8067}"/>
              </a:ext>
            </a:extLst>
          </p:cNvPr>
          <p:cNvSpPr>
            <a:spLocks noGrp="1"/>
          </p:cNvSpPr>
          <p:nvPr>
            <p:ph type="title"/>
          </p:nvPr>
        </p:nvSpPr>
        <p:spPr>
          <a:xfrm>
            <a:off x="1250951" y="-342899"/>
            <a:ext cx="3932237" cy="1600200"/>
          </a:xfrm>
        </p:spPr>
        <p:txBody>
          <a:bodyPr anchor="b">
            <a:normAutofit/>
          </a:bodyPr>
          <a:lstStyle/>
          <a:p>
            <a:r>
              <a:rPr lang="en-US" dirty="0"/>
              <a:t>Fourteenth amendment</a:t>
            </a:r>
          </a:p>
        </p:txBody>
      </p:sp>
      <p:sp>
        <p:nvSpPr>
          <p:cNvPr id="3" name="Content Placeholder 2">
            <a:extLst>
              <a:ext uri="{FF2B5EF4-FFF2-40B4-BE49-F238E27FC236}">
                <a16:creationId xmlns:a16="http://schemas.microsoft.com/office/drawing/2014/main" id="{B1691DBA-DCD3-4388-AE0D-DBC8B24AE94D}"/>
              </a:ext>
            </a:extLst>
          </p:cNvPr>
          <p:cNvSpPr>
            <a:spLocks noGrp="1"/>
          </p:cNvSpPr>
          <p:nvPr>
            <p:ph type="body" sz="half" idx="2"/>
          </p:nvPr>
        </p:nvSpPr>
        <p:spPr>
          <a:xfrm>
            <a:off x="552450" y="1447800"/>
            <a:ext cx="4219575" cy="4421188"/>
          </a:xfrm>
        </p:spPr>
        <p:txBody>
          <a:bodyPr>
            <a:normAutofit fontScale="92500"/>
          </a:bodyPr>
          <a:lstStyle/>
          <a:p>
            <a:r>
              <a:rPr lang="en-US" sz="2400" b="0" i="0" dirty="0">
                <a:effectLst/>
              </a:rPr>
              <a:t>All persons born or naturalized in the United States and subject to the jurisdiction thereof, are citizens of the United States and of the State wherein they reside. </a:t>
            </a:r>
            <a:r>
              <a:rPr lang="en-US" sz="2400" b="1" i="0" dirty="0">
                <a:effectLst/>
              </a:rPr>
              <a:t>No State shall make or enforce any law which shall abridge the privileges or immunities of citizens </a:t>
            </a:r>
            <a:r>
              <a:rPr lang="en-US" sz="2400" b="0" i="0" dirty="0">
                <a:effectLst/>
              </a:rPr>
              <a:t>of the United States; </a:t>
            </a:r>
            <a:r>
              <a:rPr lang="en-US" sz="2400" b="1" i="0" dirty="0">
                <a:effectLst/>
              </a:rPr>
              <a:t>nor shall any State deprive any person of life, liberty, or property, without due process of law; nor deny to any person within its jurisdiction the equal protection of the laws</a:t>
            </a:r>
            <a:r>
              <a:rPr lang="en-US" b="1" i="0" dirty="0">
                <a:effectLst/>
              </a:rPr>
              <a:t>.</a:t>
            </a:r>
            <a:endParaRPr lang="en-US" b="1" dirty="0"/>
          </a:p>
        </p:txBody>
      </p:sp>
      <p:pic>
        <p:nvPicPr>
          <p:cNvPr id="10242" name="Picture 2" descr="Declaration of Independence (Trumbull) - Wikipedia">
            <a:extLst>
              <a:ext uri="{FF2B5EF4-FFF2-40B4-BE49-F238E27FC236}">
                <a16:creationId xmlns:a16="http://schemas.microsoft.com/office/drawing/2014/main" id="{D2EA3937-250D-45DB-9506-211048C158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045" r="8908" b="-2"/>
          <a:stretch/>
        </p:blipFill>
        <p:spPr bwMode="auto">
          <a:xfrm>
            <a:off x="5183188" y="457201"/>
            <a:ext cx="6172200" cy="5403850"/>
          </a:xfrm>
          <a:prstGeom prst="rect">
            <a:avLst/>
          </a:prstGeom>
          <a:solidFill>
            <a:srgbClr val="FFFFFF"/>
          </a:solidFill>
        </p:spPr>
      </p:pic>
    </p:spTree>
    <p:extLst>
      <p:ext uri="{BB962C8B-B14F-4D97-AF65-F5344CB8AC3E}">
        <p14:creationId xmlns:p14="http://schemas.microsoft.com/office/powerpoint/2010/main" val="4294663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FDB1F-D5C2-48D2-8B81-02B2A71BDDE5}"/>
              </a:ext>
            </a:extLst>
          </p:cNvPr>
          <p:cNvSpPr>
            <a:spLocks noGrp="1"/>
          </p:cNvSpPr>
          <p:nvPr>
            <p:ph type="title"/>
          </p:nvPr>
        </p:nvSpPr>
        <p:spPr/>
        <p:txBody>
          <a:bodyPr/>
          <a:lstStyle/>
          <a:p>
            <a:r>
              <a:rPr lang="en-US" dirty="0"/>
              <a:t>AGENDA 21 RESOLUTION UTAH</a:t>
            </a:r>
          </a:p>
        </p:txBody>
      </p:sp>
      <p:sp>
        <p:nvSpPr>
          <p:cNvPr id="3" name="Text Placeholder 2">
            <a:extLst>
              <a:ext uri="{FF2B5EF4-FFF2-40B4-BE49-F238E27FC236}">
                <a16:creationId xmlns:a16="http://schemas.microsoft.com/office/drawing/2014/main" id="{7D7F5D8F-D6A9-4EFD-98E5-A9CCAD3CEC5D}"/>
              </a:ext>
            </a:extLst>
          </p:cNvPr>
          <p:cNvSpPr>
            <a:spLocks noGrp="1"/>
          </p:cNvSpPr>
          <p:nvPr>
            <p:ph type="body" idx="1"/>
          </p:nvPr>
        </p:nvSpPr>
        <p:spPr>
          <a:xfrm>
            <a:off x="4962684" y="1534211"/>
            <a:ext cx="7900525" cy="764460"/>
          </a:xfrm>
        </p:spPr>
        <p:txBody>
          <a:bodyPr/>
          <a:lstStyle/>
          <a:p>
            <a:r>
              <a:rPr lang="en-US" dirty="0">
                <a:solidFill>
                  <a:schemeClr val="bg1">
                    <a:lumMod val="95000"/>
                  </a:schemeClr>
                </a:solidFill>
                <a:hlinkClick r:id="rId2">
                  <a:extLst>
                    <a:ext uri="{A12FA001-AC4F-418D-AE19-62706E023703}">
                      <ahyp:hlinkClr xmlns:ahyp="http://schemas.microsoft.com/office/drawing/2018/hyperlinkcolor" val="tx"/>
                    </a:ext>
                  </a:extLst>
                </a:hlinkClick>
              </a:rPr>
              <a:t>https://le.utah.gov/~2013/bills/sbillint/sjr011.htm</a:t>
            </a:r>
            <a:endParaRPr lang="en-US" dirty="0">
              <a:solidFill>
                <a:schemeClr val="bg1">
                  <a:lumMod val="95000"/>
                </a:schemeClr>
              </a:solidFill>
            </a:endParaRPr>
          </a:p>
        </p:txBody>
      </p:sp>
      <p:sp>
        <p:nvSpPr>
          <p:cNvPr id="4" name="Slide Number Placeholder 3">
            <a:extLst>
              <a:ext uri="{FF2B5EF4-FFF2-40B4-BE49-F238E27FC236}">
                <a16:creationId xmlns:a16="http://schemas.microsoft.com/office/drawing/2014/main" id="{261D87B1-9E1C-4731-AAB9-82C63732D8E3}"/>
              </a:ext>
            </a:extLst>
          </p:cNvPr>
          <p:cNvSpPr>
            <a:spLocks noGrp="1"/>
          </p:cNvSpPr>
          <p:nvPr>
            <p:ph type="sldNum" sz="quarter" idx="12"/>
          </p:nvPr>
        </p:nvSpPr>
        <p:spPr/>
        <p:txBody>
          <a:bodyPr/>
          <a:lstStyle/>
          <a:p>
            <a:fld id="{9EC71654-96A5-4280-94F3-931C61A9F92C}" type="slidenum">
              <a:rPr lang="en-US" noProof="0" smtClean="0"/>
              <a:pPr/>
              <a:t>3</a:t>
            </a:fld>
            <a:endParaRPr lang="en-US" noProof="0" dirty="0"/>
          </a:p>
        </p:txBody>
      </p:sp>
      <p:pic>
        <p:nvPicPr>
          <p:cNvPr id="7" name="Picture Placeholder 6" descr="Graphical user interface, text, application&#10;&#10;Description automatically generated">
            <a:extLst>
              <a:ext uri="{FF2B5EF4-FFF2-40B4-BE49-F238E27FC236}">
                <a16:creationId xmlns:a16="http://schemas.microsoft.com/office/drawing/2014/main" id="{61F6A643-C822-473C-AE35-C1F6CAC9D6AD}"/>
              </a:ext>
            </a:extLst>
          </p:cNvPr>
          <p:cNvPicPr>
            <a:picLocks noGrp="1" noChangeAspect="1"/>
          </p:cNvPicPr>
          <p:nvPr>
            <p:ph type="pic" sz="quarter" idx="13"/>
          </p:nvPr>
        </p:nvPicPr>
        <p:blipFill>
          <a:blip r:embed="rId3"/>
          <a:srcRect l="5926" r="5926"/>
          <a:stretch>
            <a:fillRect/>
          </a:stretch>
        </p:blipFill>
        <p:spPr>
          <a:xfrm>
            <a:off x="68229" y="1122744"/>
            <a:ext cx="7757478" cy="5735256"/>
          </a:xfrm>
        </p:spPr>
      </p:pic>
    </p:spTree>
    <p:extLst>
      <p:ext uri="{BB962C8B-B14F-4D97-AF65-F5344CB8AC3E}">
        <p14:creationId xmlns:p14="http://schemas.microsoft.com/office/powerpoint/2010/main" val="2422632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8" name="Content Placeholder 2">
            <a:extLst>
              <a:ext uri="{FF2B5EF4-FFF2-40B4-BE49-F238E27FC236}">
                <a16:creationId xmlns:a16="http://schemas.microsoft.com/office/drawing/2014/main" id="{33F68350-7C84-4798-BB10-5734338A3000}"/>
              </a:ext>
            </a:extLst>
          </p:cNvPr>
          <p:cNvGraphicFramePr>
            <a:graphicFrameLocks noGrp="1"/>
          </p:cNvGraphicFramePr>
          <p:nvPr>
            <p:ph idx="1"/>
            <p:extLst>
              <p:ext uri="{D42A27DB-BD31-4B8C-83A1-F6EECF244321}">
                <p14:modId xmlns:p14="http://schemas.microsoft.com/office/powerpoint/2010/main" val="3564032146"/>
              </p:ext>
            </p:extLst>
          </p:nvPr>
        </p:nvGraphicFramePr>
        <p:xfrm>
          <a:off x="515938" y="1404003"/>
          <a:ext cx="4151027" cy="4709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0BDDBFEE-BC50-46CF-AB8F-D145B99B57A6}"/>
              </a:ext>
            </a:extLst>
          </p:cNvPr>
          <p:cNvSpPr>
            <a:spLocks noGrp="1"/>
          </p:cNvSpPr>
          <p:nvPr>
            <p:ph type="sldNum" sz="quarter" idx="12"/>
          </p:nvPr>
        </p:nvSpPr>
        <p:spPr/>
        <p:txBody>
          <a:bodyPr/>
          <a:lstStyle/>
          <a:p>
            <a:fld id="{9EC71654-96A5-4280-94F3-931C61A9F92C}" type="slidenum">
              <a:rPr lang="en-US" smtClean="0"/>
              <a:pPr/>
              <a:t>4</a:t>
            </a:fld>
            <a:endParaRPr lang="en-US" dirty="0"/>
          </a:p>
        </p:txBody>
      </p:sp>
      <p:pic>
        <p:nvPicPr>
          <p:cNvPr id="1026" name="Picture 2" descr="The Importance of Smart Cities. What is a Smart City? | by François Artusse  | Zify | Medium">
            <a:extLst>
              <a:ext uri="{FF2B5EF4-FFF2-40B4-BE49-F238E27FC236}">
                <a16:creationId xmlns:a16="http://schemas.microsoft.com/office/drawing/2014/main" id="{8D36090A-1047-44C9-BB06-0C271C66C5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13009" y="821859"/>
            <a:ext cx="7478991" cy="4933483"/>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id="{EC05DF76-78B8-49D9-AD81-ECA01C3D4217}"/>
              </a:ext>
            </a:extLst>
          </p:cNvPr>
          <p:cNvSpPr>
            <a:spLocks noGrp="1"/>
          </p:cNvSpPr>
          <p:nvPr>
            <p:ph type="title"/>
          </p:nvPr>
        </p:nvSpPr>
        <p:spPr/>
        <p:txBody>
          <a:bodyPr/>
          <a:lstStyle/>
          <a:p>
            <a:r>
              <a:rPr lang="en-US" dirty="0"/>
              <a:t>Sales pitch</a:t>
            </a:r>
          </a:p>
        </p:txBody>
      </p:sp>
    </p:spTree>
    <p:extLst>
      <p:ext uri="{BB962C8B-B14F-4D97-AF65-F5344CB8AC3E}">
        <p14:creationId xmlns:p14="http://schemas.microsoft.com/office/powerpoint/2010/main" val="961730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6E88E2D1-850E-9A7F-6656-2A8AE8888DAE}"/>
              </a:ext>
            </a:extLst>
          </p:cNvPr>
          <p:cNvSpPr>
            <a:spLocks noGrp="1"/>
          </p:cNvSpPr>
          <p:nvPr>
            <p:ph type="sldNum" sz="quarter" idx="12"/>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5</a:t>
            </a:fld>
            <a:endParaRPr lang="en-US" noProof="0"/>
          </a:p>
        </p:txBody>
      </p:sp>
      <p:sp>
        <p:nvSpPr>
          <p:cNvPr id="13" name="Title 2">
            <a:extLst>
              <a:ext uri="{FF2B5EF4-FFF2-40B4-BE49-F238E27FC236}">
                <a16:creationId xmlns:a16="http://schemas.microsoft.com/office/drawing/2014/main" id="{D84A77B5-B7D2-EDD1-9823-3B722DCD5061}"/>
              </a:ext>
            </a:extLst>
          </p:cNvPr>
          <p:cNvSpPr>
            <a:spLocks noGrp="1"/>
          </p:cNvSpPr>
          <p:nvPr>
            <p:ph type="title"/>
          </p:nvPr>
        </p:nvSpPr>
        <p:spPr>
          <a:xfrm>
            <a:off x="839788" y="457200"/>
            <a:ext cx="3932237" cy="1600200"/>
          </a:xfrm>
        </p:spPr>
        <p:txBody>
          <a:bodyPr/>
          <a:lstStyle/>
          <a:p>
            <a:r>
              <a:rPr lang="en-US" dirty="0"/>
              <a:t>Lingo Manipulation</a:t>
            </a:r>
          </a:p>
        </p:txBody>
      </p:sp>
      <p:sp>
        <p:nvSpPr>
          <p:cNvPr id="15" name="Text Placeholder 3">
            <a:extLst>
              <a:ext uri="{FF2B5EF4-FFF2-40B4-BE49-F238E27FC236}">
                <a16:creationId xmlns:a16="http://schemas.microsoft.com/office/drawing/2014/main" id="{70340E8C-2322-BBEA-9EB2-BC8FDF87F399}"/>
              </a:ext>
            </a:extLst>
          </p:cNvPr>
          <p:cNvSpPr>
            <a:spLocks noGrp="1"/>
          </p:cNvSpPr>
          <p:nvPr>
            <p:ph type="body" sz="half" idx="2"/>
          </p:nvPr>
        </p:nvSpPr>
        <p:spPr>
          <a:xfrm>
            <a:off x="839788" y="2057400"/>
            <a:ext cx="3932237" cy="3811588"/>
          </a:xfrm>
        </p:spPr>
        <p:txBody>
          <a:bodyPr/>
          <a:lstStyle/>
          <a:p>
            <a:pPr marL="285750" indent="-285750">
              <a:buFontTx/>
              <a:buChar char="-"/>
            </a:pPr>
            <a:r>
              <a:rPr lang="en-US" dirty="0"/>
              <a:t>They have a document telling leaders to use certain words instead of other ones- why do you think that is?</a:t>
            </a:r>
          </a:p>
          <a:p>
            <a:pPr marL="285750" indent="-285750">
              <a:buFontTx/>
              <a:buChar char="-"/>
            </a:pPr>
            <a:r>
              <a:rPr lang="en-US" dirty="0"/>
              <a:t>In other articles Envision Utah has essentially said they are proud of getting Utah, a state that traditionally protected their property rights and land into accepting their stack and pack (smart growth) and smart city system.  </a:t>
            </a:r>
          </a:p>
          <a:p>
            <a:pPr marL="285750" indent="-285750">
              <a:buFontTx/>
              <a:buChar char="-"/>
            </a:pPr>
            <a:r>
              <a:rPr lang="en-US" dirty="0"/>
              <a:t>Envision Utah says they need to “deemphasize the vehicle” – do you see the manipulation in the language there?</a:t>
            </a:r>
          </a:p>
        </p:txBody>
      </p:sp>
      <p:pic>
        <p:nvPicPr>
          <p:cNvPr id="6" name="Picture Placeholder 5" descr="A text on a page&#10;&#10;Description automatically generated">
            <a:extLst>
              <a:ext uri="{FF2B5EF4-FFF2-40B4-BE49-F238E27FC236}">
                <a16:creationId xmlns:a16="http://schemas.microsoft.com/office/drawing/2014/main" id="{1AE07736-644F-CE07-BDEE-33709E24E799}"/>
              </a:ext>
            </a:extLst>
          </p:cNvPr>
          <p:cNvPicPr>
            <a:picLocks noGrp="1" noChangeAspect="1"/>
          </p:cNvPicPr>
          <p:nvPr>
            <p:ph idx="1"/>
          </p:nvPr>
        </p:nvPicPr>
        <p:blipFill>
          <a:blip r:embed="rId2"/>
          <a:stretch>
            <a:fillRect/>
          </a:stretch>
        </p:blipFill>
        <p:spPr>
          <a:xfrm>
            <a:off x="5732186" y="457201"/>
            <a:ext cx="5074204" cy="5403850"/>
          </a:xfrm>
          <a:noFill/>
        </p:spPr>
      </p:pic>
    </p:spTree>
    <p:extLst>
      <p:ext uri="{BB962C8B-B14F-4D97-AF65-F5344CB8AC3E}">
        <p14:creationId xmlns:p14="http://schemas.microsoft.com/office/powerpoint/2010/main" val="3412152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3DD09-3250-4EEA-A62B-3C9E933F1EAC}"/>
              </a:ext>
            </a:extLst>
          </p:cNvPr>
          <p:cNvSpPr>
            <a:spLocks noGrp="1"/>
          </p:cNvSpPr>
          <p:nvPr>
            <p:ph type="title"/>
          </p:nvPr>
        </p:nvSpPr>
        <p:spPr>
          <a:xfrm>
            <a:off x="287733" y="435518"/>
            <a:ext cx="4937211" cy="1325563"/>
          </a:xfrm>
        </p:spPr>
        <p:txBody>
          <a:bodyPr/>
          <a:lstStyle/>
          <a:p>
            <a:r>
              <a:rPr lang="en-US" dirty="0"/>
              <a:t>Take a look</a:t>
            </a:r>
          </a:p>
        </p:txBody>
      </p:sp>
      <p:sp>
        <p:nvSpPr>
          <p:cNvPr id="3" name="Content Placeholder 2">
            <a:extLst>
              <a:ext uri="{FF2B5EF4-FFF2-40B4-BE49-F238E27FC236}">
                <a16:creationId xmlns:a16="http://schemas.microsoft.com/office/drawing/2014/main" id="{DAAB19FD-5EC5-4082-81E4-A5457E064EBD}"/>
              </a:ext>
            </a:extLst>
          </p:cNvPr>
          <p:cNvSpPr>
            <a:spLocks noGrp="1"/>
          </p:cNvSpPr>
          <p:nvPr>
            <p:ph idx="1"/>
          </p:nvPr>
        </p:nvSpPr>
        <p:spPr>
          <a:xfrm>
            <a:off x="287733" y="1719722"/>
            <a:ext cx="4554150" cy="4427691"/>
          </a:xfrm>
        </p:spPr>
        <p:txBody>
          <a:bodyPr/>
          <a:lstStyle/>
          <a:p>
            <a:r>
              <a:rPr lang="en-US" sz="2000" dirty="0"/>
              <a:t>Smart Services</a:t>
            </a:r>
          </a:p>
          <a:p>
            <a:r>
              <a:rPr lang="en-US" sz="1800" dirty="0"/>
              <a:t>Modeling and Decision Making</a:t>
            </a:r>
          </a:p>
          <a:p>
            <a:pPr lvl="1"/>
            <a:r>
              <a:rPr lang="en-US" sz="1600" dirty="0"/>
              <a:t>Transportation</a:t>
            </a:r>
          </a:p>
          <a:p>
            <a:pPr lvl="1"/>
            <a:r>
              <a:rPr lang="en-US" sz="1600" dirty="0"/>
              <a:t>Emergency &amp; Public Safety</a:t>
            </a:r>
          </a:p>
          <a:p>
            <a:pPr lvl="1"/>
            <a:r>
              <a:rPr lang="en-US" sz="1600" dirty="0"/>
              <a:t>Energy</a:t>
            </a:r>
          </a:p>
          <a:p>
            <a:pPr lvl="1"/>
            <a:r>
              <a:rPr lang="en-US" sz="1600" dirty="0"/>
              <a:t>Environment</a:t>
            </a:r>
          </a:p>
          <a:p>
            <a:pPr lvl="1"/>
            <a:r>
              <a:rPr lang="en-US" sz="1600" dirty="0"/>
              <a:t>Social Sensing</a:t>
            </a:r>
          </a:p>
          <a:p>
            <a:r>
              <a:rPr lang="en-US" sz="2000" dirty="0"/>
              <a:t>Actuators</a:t>
            </a:r>
          </a:p>
          <a:p>
            <a:r>
              <a:rPr lang="en-US" sz="2000" dirty="0"/>
              <a:t>Platforms</a:t>
            </a:r>
          </a:p>
          <a:p>
            <a:r>
              <a:rPr lang="en-US" sz="2000" dirty="0"/>
              <a:t>Sensors</a:t>
            </a:r>
          </a:p>
          <a:p>
            <a:r>
              <a:rPr lang="en-US" sz="2000" dirty="0"/>
              <a:t>Data</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1437186B-6489-4120-967B-B9AA0CB2051E}"/>
              </a:ext>
            </a:extLst>
          </p:cNvPr>
          <p:cNvSpPr>
            <a:spLocks noGrp="1"/>
          </p:cNvSpPr>
          <p:nvPr>
            <p:ph type="sldNum" sz="quarter" idx="12"/>
          </p:nvPr>
        </p:nvSpPr>
        <p:spPr/>
        <p:txBody>
          <a:bodyPr/>
          <a:lstStyle/>
          <a:p>
            <a:fld id="{9EC71654-96A5-4280-94F3-931C61A9F92C}" type="slidenum">
              <a:rPr lang="en-US" noProof="0" smtClean="0"/>
              <a:pPr/>
              <a:t>6</a:t>
            </a:fld>
            <a:endParaRPr lang="en-US" noProof="0" dirty="0"/>
          </a:p>
        </p:txBody>
      </p:sp>
      <p:pic>
        <p:nvPicPr>
          <p:cNvPr id="7" name="Picture Placeholder 6" descr="Diagram&#10;&#10;Description automatically generated">
            <a:extLst>
              <a:ext uri="{FF2B5EF4-FFF2-40B4-BE49-F238E27FC236}">
                <a16:creationId xmlns:a16="http://schemas.microsoft.com/office/drawing/2014/main" id="{2D7C8331-2ECB-412B-8E76-9257D30878EB}"/>
              </a:ext>
            </a:extLst>
          </p:cNvPr>
          <p:cNvPicPr>
            <a:picLocks noGrp="1" noChangeAspect="1"/>
          </p:cNvPicPr>
          <p:nvPr>
            <p:ph type="pic" sz="quarter" idx="13"/>
          </p:nvPr>
        </p:nvPicPr>
        <p:blipFill>
          <a:blip r:embed="rId2"/>
          <a:srcRect l="21698" r="21698"/>
          <a:stretch>
            <a:fillRect/>
          </a:stretch>
        </p:blipFill>
        <p:spPr/>
      </p:pic>
      <p:pic>
        <p:nvPicPr>
          <p:cNvPr id="6146" name="Picture 2" descr="Fig. 1.">
            <a:extLst>
              <a:ext uri="{FF2B5EF4-FFF2-40B4-BE49-F238E27FC236}">
                <a16:creationId xmlns:a16="http://schemas.microsoft.com/office/drawing/2014/main" id="{84746CA0-2144-4F57-A821-1C2A892C94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1052" y="1052169"/>
            <a:ext cx="8453167" cy="4786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535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B985D-7833-4E74-AA1C-E9A4BC3CC6D1}"/>
              </a:ext>
            </a:extLst>
          </p:cNvPr>
          <p:cNvSpPr>
            <a:spLocks noGrp="1"/>
          </p:cNvSpPr>
          <p:nvPr>
            <p:ph type="title"/>
          </p:nvPr>
        </p:nvSpPr>
        <p:spPr/>
        <p:txBody>
          <a:bodyPr/>
          <a:lstStyle/>
          <a:p>
            <a:r>
              <a:rPr lang="en-US" dirty="0"/>
              <a:t>Philosophies behind smart cities</a:t>
            </a:r>
          </a:p>
        </p:txBody>
      </p:sp>
      <p:pic>
        <p:nvPicPr>
          <p:cNvPr id="83" name="Picture Placeholder 82" descr="Bar chart">
            <a:extLst>
              <a:ext uri="{FF2B5EF4-FFF2-40B4-BE49-F238E27FC236}">
                <a16:creationId xmlns:a16="http://schemas.microsoft.com/office/drawing/2014/main" id="{C881BE4E-5D69-E447-A036-5172F6570748}"/>
              </a:ext>
            </a:extLst>
          </p:cNvPr>
          <p:cNvPicPr>
            <a:picLocks noGrp="1" noChangeAspect="1"/>
          </p:cNvPicPr>
          <p:nvPr>
            <p:ph type="pic" sz="quarter" idx="17"/>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p:pic>
      <p:sp>
        <p:nvSpPr>
          <p:cNvPr id="3" name="Content Placeholder 2">
            <a:extLst>
              <a:ext uri="{FF2B5EF4-FFF2-40B4-BE49-F238E27FC236}">
                <a16:creationId xmlns:a16="http://schemas.microsoft.com/office/drawing/2014/main" id="{09548D1D-2547-44FC-BACD-2BCD769E2662}"/>
              </a:ext>
            </a:extLst>
          </p:cNvPr>
          <p:cNvSpPr>
            <a:spLocks noGrp="1"/>
          </p:cNvSpPr>
          <p:nvPr>
            <p:ph idx="1"/>
          </p:nvPr>
        </p:nvSpPr>
        <p:spPr>
          <a:xfrm>
            <a:off x="218944" y="3114423"/>
            <a:ext cx="3445566" cy="2504663"/>
          </a:xfrm>
        </p:spPr>
        <p:txBody>
          <a:bodyPr>
            <a:normAutofit lnSpcReduction="10000"/>
          </a:bodyPr>
          <a:lstStyle/>
          <a:p>
            <a:r>
              <a:rPr lang="en-US" sz="2000" dirty="0"/>
              <a:t>We live in a new world with new demands</a:t>
            </a:r>
          </a:p>
          <a:p>
            <a:r>
              <a:rPr lang="en-US" sz="2000" dirty="0"/>
              <a:t>We have more people on the planet than the planet can safely sustain</a:t>
            </a:r>
          </a:p>
          <a:p>
            <a:r>
              <a:rPr lang="en-US" sz="2000" dirty="0"/>
              <a:t>The pollution is a big concern for health</a:t>
            </a:r>
          </a:p>
          <a:p>
            <a:r>
              <a:rPr lang="en-US" sz="2000" dirty="0"/>
              <a:t>Equity</a:t>
            </a:r>
          </a:p>
          <a:p>
            <a:endParaRPr lang="en-US" sz="1400" dirty="0"/>
          </a:p>
        </p:txBody>
      </p:sp>
      <p:pic>
        <p:nvPicPr>
          <p:cNvPr id="22" name="Picture Placeholder 21" descr="downtown area at dusk">
            <a:extLst>
              <a:ext uri="{FF2B5EF4-FFF2-40B4-BE49-F238E27FC236}">
                <a16:creationId xmlns:a16="http://schemas.microsoft.com/office/drawing/2014/main" id="{900B31E0-725B-4414-BD86-F34DA104673A}"/>
              </a:ext>
            </a:extLst>
          </p:cNvPr>
          <p:cNvPicPr>
            <a:picLocks noGrp="1" noChangeAspect="1"/>
          </p:cNvPicPr>
          <p:nvPr>
            <p:ph type="pic" sz="quarter" idx="13"/>
          </p:nvPr>
        </p:nvPicPr>
        <p:blipFill>
          <a:blip r:embed="rId5" cstate="print">
            <a:extLst>
              <a:ext uri="{28A0092B-C50C-407E-A947-70E740481C1C}">
                <a14:useLocalDpi xmlns:a14="http://schemas.microsoft.com/office/drawing/2010/main"/>
              </a:ext>
            </a:extLst>
          </a:blip>
          <a:srcRect/>
          <a:stretch>
            <a:fillRect/>
          </a:stretch>
        </p:blipFill>
        <p:spPr/>
      </p:pic>
      <p:pic>
        <p:nvPicPr>
          <p:cNvPr id="85" name="Picture Placeholder 84" descr="Single gear">
            <a:extLst>
              <a:ext uri="{FF2B5EF4-FFF2-40B4-BE49-F238E27FC236}">
                <a16:creationId xmlns:a16="http://schemas.microsoft.com/office/drawing/2014/main" id="{65FBD7DF-30E8-9042-8A0D-0F64C33E0B41}"/>
              </a:ext>
            </a:extLst>
          </p:cNvPr>
          <p:cNvPicPr>
            <a:picLocks noGrp="1" noChangeAspect="1"/>
          </p:cNvPicPr>
          <p:nvPr>
            <p:ph type="pic" sz="quarter" idx="19"/>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p:pic>
      <p:sp>
        <p:nvSpPr>
          <p:cNvPr id="6" name="Content Placeholder 5">
            <a:extLst>
              <a:ext uri="{FF2B5EF4-FFF2-40B4-BE49-F238E27FC236}">
                <a16:creationId xmlns:a16="http://schemas.microsoft.com/office/drawing/2014/main" id="{5CD639B0-7991-4B2B-9E50-32064EB91255}"/>
              </a:ext>
            </a:extLst>
          </p:cNvPr>
          <p:cNvSpPr>
            <a:spLocks noGrp="1"/>
          </p:cNvSpPr>
          <p:nvPr>
            <p:ph idx="14"/>
          </p:nvPr>
        </p:nvSpPr>
        <p:spPr>
          <a:xfrm>
            <a:off x="8527490" y="2832848"/>
            <a:ext cx="3445200" cy="2878840"/>
          </a:xfrm>
        </p:spPr>
        <p:txBody>
          <a:bodyPr>
            <a:noAutofit/>
          </a:bodyPr>
          <a:lstStyle/>
          <a:p>
            <a:r>
              <a:rPr lang="en-US" sz="2000" dirty="0"/>
              <a:t>People are too busy to care for elderly the same way we did years ago</a:t>
            </a:r>
          </a:p>
          <a:p>
            <a:r>
              <a:rPr lang="en-US" sz="2000" dirty="0"/>
              <a:t>20</a:t>
            </a:r>
            <a:r>
              <a:rPr lang="en-US" sz="2000" baseline="30000" dirty="0"/>
              <a:t>th</a:t>
            </a:r>
            <a:r>
              <a:rPr lang="en-US" sz="2000" dirty="0"/>
              <a:t> century solutions for population growth is “add another lane” 21</a:t>
            </a:r>
            <a:r>
              <a:rPr lang="en-US" sz="2000" baseline="30000" dirty="0"/>
              <a:t>st</a:t>
            </a:r>
            <a:r>
              <a:rPr lang="en-US" sz="2000" dirty="0"/>
              <a:t> century growth says stop the commute</a:t>
            </a:r>
          </a:p>
          <a:p>
            <a:r>
              <a:rPr lang="en-US" sz="2000" dirty="0"/>
              <a:t>We need a new culture and way of living to match our technology capabilities</a:t>
            </a:r>
          </a:p>
        </p:txBody>
      </p:sp>
      <p:sp>
        <p:nvSpPr>
          <p:cNvPr id="4" name="Slide Number Placeholder 3">
            <a:extLst>
              <a:ext uri="{FF2B5EF4-FFF2-40B4-BE49-F238E27FC236}">
                <a16:creationId xmlns:a16="http://schemas.microsoft.com/office/drawing/2014/main" id="{1B5E3677-5FC4-4712-BA70-5DBE574539E2}"/>
              </a:ext>
            </a:extLst>
          </p:cNvPr>
          <p:cNvSpPr>
            <a:spLocks noGrp="1"/>
          </p:cNvSpPr>
          <p:nvPr>
            <p:ph type="sldNum" sz="quarter" idx="12"/>
          </p:nvPr>
        </p:nvSpPr>
        <p:spPr/>
        <p:txBody>
          <a:bodyPr/>
          <a:lstStyle/>
          <a:p>
            <a:fld id="{9EC71654-96A5-4280-94F3-931C61A9F92C}" type="slidenum">
              <a:rPr lang="en-US" smtClean="0"/>
              <a:pPr/>
              <a:t>7</a:t>
            </a:fld>
            <a:endParaRPr lang="en-US" dirty="0"/>
          </a:p>
        </p:txBody>
      </p:sp>
    </p:spTree>
    <p:extLst>
      <p:ext uri="{BB962C8B-B14F-4D97-AF65-F5344CB8AC3E}">
        <p14:creationId xmlns:p14="http://schemas.microsoft.com/office/powerpoint/2010/main" val="460269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1C0E7-A46C-49FA-89B2-7DDFF1B0A261}"/>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C5452116-B9AF-4C0B-AFF5-AE06C14BB338}"/>
              </a:ext>
            </a:extLst>
          </p:cNvPr>
          <p:cNvSpPr>
            <a:spLocks noGrp="1"/>
          </p:cNvSpPr>
          <p:nvPr>
            <p:ph type="sldNum" sz="quarter" idx="12"/>
          </p:nvPr>
        </p:nvSpPr>
        <p:spPr/>
        <p:txBody>
          <a:bodyPr/>
          <a:lstStyle/>
          <a:p>
            <a:fld id="{9EC71654-96A5-4280-94F3-931C61A9F92C}" type="slidenum">
              <a:rPr lang="en-US" noProof="0" smtClean="0"/>
              <a:pPr/>
              <a:t>8</a:t>
            </a:fld>
            <a:endParaRPr lang="en-US" noProof="0" dirty="0"/>
          </a:p>
        </p:txBody>
      </p:sp>
      <p:pic>
        <p:nvPicPr>
          <p:cNvPr id="4" name="IMG_7381">
            <a:hlinkClick r:id="" action="ppaction://media"/>
            <a:extLst>
              <a:ext uri="{FF2B5EF4-FFF2-40B4-BE49-F238E27FC236}">
                <a16:creationId xmlns:a16="http://schemas.microsoft.com/office/drawing/2014/main" id="{FC48ECA0-7AD2-41F9-8741-44BDF0D1702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89438" y="1600200"/>
            <a:ext cx="3413125" cy="3657600"/>
          </a:xfrm>
          <a:prstGeom prst="rect">
            <a:avLst/>
          </a:prstGeom>
        </p:spPr>
      </p:pic>
    </p:spTree>
    <p:extLst>
      <p:ext uri="{BB962C8B-B14F-4D97-AF65-F5344CB8AC3E}">
        <p14:creationId xmlns:p14="http://schemas.microsoft.com/office/powerpoint/2010/main" val="157496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2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3A6F33C-3AFE-474E-AC15-C00F368C3C6A}"/>
              </a:ext>
            </a:extLst>
          </p:cNvPr>
          <p:cNvSpPr>
            <a:spLocks noGrp="1"/>
          </p:cNvSpPr>
          <p:nvPr>
            <p:ph idx="15"/>
          </p:nvPr>
        </p:nvSpPr>
        <p:spPr/>
        <p:txBody>
          <a:bodyPr/>
          <a:lstStyle/>
          <a:p>
            <a:r>
              <a:rPr lang="en-US" dirty="0"/>
              <a:t>Topic 01 comes here</a:t>
            </a:r>
          </a:p>
        </p:txBody>
      </p:sp>
      <p:pic>
        <p:nvPicPr>
          <p:cNvPr id="29" name="Picture Placeholder 28" descr="Pencil">
            <a:extLst>
              <a:ext uri="{FF2B5EF4-FFF2-40B4-BE49-F238E27FC236}">
                <a16:creationId xmlns:a16="http://schemas.microsoft.com/office/drawing/2014/main" id="{F0E35123-11A3-CD40-A44F-8A81B9105639}"/>
              </a:ext>
            </a:extLst>
          </p:cNvPr>
          <p:cNvPicPr>
            <a:picLocks noGrp="1" noChangeAspect="1"/>
          </p:cNvPicPr>
          <p:nvPr>
            <p:ph type="pic" sz="quarter" idx="21"/>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p:pic>
      <p:sp>
        <p:nvSpPr>
          <p:cNvPr id="3" name="Content Placeholder 2">
            <a:extLst>
              <a:ext uri="{FF2B5EF4-FFF2-40B4-BE49-F238E27FC236}">
                <a16:creationId xmlns:a16="http://schemas.microsoft.com/office/drawing/2014/main" id="{65015163-D5FD-4849-978B-77883FAF7928}"/>
              </a:ext>
            </a:extLst>
          </p:cNvPr>
          <p:cNvSpPr>
            <a:spLocks noGrp="1"/>
          </p:cNvSpPr>
          <p:nvPr>
            <p:ph idx="1"/>
          </p:nvPr>
        </p:nvSpPr>
        <p:spPr/>
        <p:txBody>
          <a:bodyPr/>
          <a:lstStyle/>
          <a:p>
            <a:r>
              <a:rPr lang="en-US" sz="1600" dirty="0"/>
              <a:t>ipsum dolor sit amet, </a:t>
            </a:r>
            <a:r>
              <a:rPr lang="en-US" sz="1600" dirty="0" err="1"/>
              <a:t>consectetuer</a:t>
            </a:r>
            <a:r>
              <a:rPr lang="en-US" sz="1600" dirty="0"/>
              <a:t> </a:t>
            </a:r>
          </a:p>
        </p:txBody>
      </p:sp>
      <p:sp>
        <p:nvSpPr>
          <p:cNvPr id="8" name="Content Placeholder 7">
            <a:extLst>
              <a:ext uri="{FF2B5EF4-FFF2-40B4-BE49-F238E27FC236}">
                <a16:creationId xmlns:a16="http://schemas.microsoft.com/office/drawing/2014/main" id="{C8438480-8B6F-44E5-A602-6240C1B85FB3}"/>
              </a:ext>
            </a:extLst>
          </p:cNvPr>
          <p:cNvSpPr>
            <a:spLocks noGrp="1"/>
          </p:cNvSpPr>
          <p:nvPr>
            <p:ph idx="19"/>
          </p:nvPr>
        </p:nvSpPr>
        <p:spPr/>
        <p:txBody>
          <a:bodyPr/>
          <a:lstStyle/>
          <a:p>
            <a:r>
              <a:rPr lang="en-US" sz="1600" dirty="0"/>
              <a:t>et netus et malesuada fames ac</a:t>
            </a:r>
          </a:p>
        </p:txBody>
      </p:sp>
      <p:pic>
        <p:nvPicPr>
          <p:cNvPr id="31" name="Picture Placeholder 30" descr="Laptop">
            <a:extLst>
              <a:ext uri="{FF2B5EF4-FFF2-40B4-BE49-F238E27FC236}">
                <a16:creationId xmlns:a16="http://schemas.microsoft.com/office/drawing/2014/main" id="{6BF407E9-98AE-2B40-90E3-1B14FC14FDB8}"/>
              </a:ext>
            </a:extLst>
          </p:cNvPr>
          <p:cNvPicPr>
            <a:picLocks noGrp="1" noChangeAspect="1"/>
          </p:cNvPicPr>
          <p:nvPr>
            <p:ph type="pic" sz="quarter" idx="22"/>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p:pic>
      <p:sp>
        <p:nvSpPr>
          <p:cNvPr id="9" name="Content Placeholder 8">
            <a:extLst>
              <a:ext uri="{FF2B5EF4-FFF2-40B4-BE49-F238E27FC236}">
                <a16:creationId xmlns:a16="http://schemas.microsoft.com/office/drawing/2014/main" id="{A1EE8A19-6968-4C81-B180-20FEF61ADEE1}"/>
              </a:ext>
            </a:extLst>
          </p:cNvPr>
          <p:cNvSpPr>
            <a:spLocks noGrp="1"/>
          </p:cNvSpPr>
          <p:nvPr>
            <p:ph idx="20"/>
          </p:nvPr>
        </p:nvSpPr>
        <p:spPr/>
        <p:txBody>
          <a:bodyPr/>
          <a:lstStyle/>
          <a:p>
            <a:r>
              <a:rPr lang="en-US" dirty="0"/>
              <a:t>Topic 02 comes here</a:t>
            </a:r>
          </a:p>
        </p:txBody>
      </p:sp>
      <p:sp>
        <p:nvSpPr>
          <p:cNvPr id="4" name="Slide Number Placeholder 3">
            <a:extLst>
              <a:ext uri="{FF2B5EF4-FFF2-40B4-BE49-F238E27FC236}">
                <a16:creationId xmlns:a16="http://schemas.microsoft.com/office/drawing/2014/main" id="{CA1C0347-C2C9-46A2-B7A6-9653B525F7DD}"/>
              </a:ext>
            </a:extLst>
          </p:cNvPr>
          <p:cNvSpPr>
            <a:spLocks noGrp="1"/>
          </p:cNvSpPr>
          <p:nvPr>
            <p:ph type="sldNum" sz="quarter" idx="12"/>
          </p:nvPr>
        </p:nvSpPr>
        <p:spPr/>
        <p:txBody>
          <a:bodyPr/>
          <a:lstStyle/>
          <a:p>
            <a:fld id="{9EC71654-96A5-4280-94F3-931C61A9F92C}" type="slidenum">
              <a:rPr lang="en-US" smtClean="0"/>
              <a:pPr/>
              <a:t>9</a:t>
            </a:fld>
            <a:endParaRPr lang="en-US" dirty="0"/>
          </a:p>
        </p:txBody>
      </p:sp>
      <p:pic>
        <p:nvPicPr>
          <p:cNvPr id="3074" name="Picture 2" descr="Key elements of smart cities: The convergence of planning, engineering,...  | Download Scientific Diagram">
            <a:extLst>
              <a:ext uri="{FF2B5EF4-FFF2-40B4-BE49-F238E27FC236}">
                <a16:creationId xmlns:a16="http://schemas.microsoft.com/office/drawing/2014/main" id="{571695C4-3CB2-4AA5-8014-1D5A07368C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0"/>
            <a:ext cx="1268976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03648"/>
      </p:ext>
    </p:extLst>
  </p:cSld>
  <p:clrMapOvr>
    <a:masterClrMapping/>
  </p:clrMapOvr>
</p:sld>
</file>

<file path=ppt/theme/theme1.xml><?xml version="1.0" encoding="utf-8"?>
<a:theme xmlns:a="http://schemas.openxmlformats.org/drawingml/2006/main" name="Office Them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ontoso v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4076243_Blue spheres presentation_RVA_v5" id="{E4C0B511-76E7-4C07-AFEA-8FEA0A5A8C84}" vid="{3A463146-28EF-4F73-B63C-03710F66E2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EA9B47F-3DD8-4645-81DC-B88780643C07}">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631071E6-22AE-499A-B09C-BF21CF5F74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0C07E3D-60A7-4F4E-8208-D9CCD01982C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Blue spheres presentation</Template>
  <TotalTime>5312</TotalTime>
  <Words>1303</Words>
  <Application>Microsoft Office PowerPoint</Application>
  <PresentationFormat>Widescreen</PresentationFormat>
  <Paragraphs>147</Paragraphs>
  <Slides>25</Slides>
  <Notes>8</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Amasis MT Pro Black</vt:lpstr>
      <vt:lpstr>Arial</vt:lpstr>
      <vt:lpstr>Calibri</vt:lpstr>
      <vt:lpstr>Corbel</vt:lpstr>
      <vt:lpstr>Roboto</vt:lpstr>
      <vt:lpstr>Times New Roman</vt:lpstr>
      <vt:lpstr>Office Theme</vt:lpstr>
      <vt:lpstr>SMART CITIES</vt:lpstr>
      <vt:lpstr>What is a smart city?</vt:lpstr>
      <vt:lpstr>AGENDA 21 RESOLUTION UTAH</vt:lpstr>
      <vt:lpstr>Sales pitch</vt:lpstr>
      <vt:lpstr>Lingo Manipulation</vt:lpstr>
      <vt:lpstr>Take a look</vt:lpstr>
      <vt:lpstr>Philosophies behind smart cities</vt:lpstr>
      <vt:lpstr>PowerPoint Presentation</vt:lpstr>
      <vt:lpstr>PowerPoint Presentation</vt:lpstr>
      <vt:lpstr>Chart</vt:lpstr>
      <vt:lpstr>PowerPoint Presentation</vt:lpstr>
      <vt:lpstr>What is the catch?</vt:lpstr>
      <vt:lpstr>Why would anyone oppose “walkable, livable” cities?</vt:lpstr>
      <vt:lpstr>Totalitarian state</vt:lpstr>
      <vt:lpstr>Let covid measures be your guide</vt:lpstr>
      <vt:lpstr>     5G makes this possible – SB189 from 2018 (Bramble)</vt:lpstr>
      <vt:lpstr>What is a social credit score? Are digital drivers license the gateway?</vt:lpstr>
      <vt:lpstr>PowerPoint Presentation</vt:lpstr>
      <vt:lpstr>First amendment</vt:lpstr>
      <vt:lpstr>fourth amendment</vt:lpstr>
      <vt:lpstr>fifth amendment</vt:lpstr>
      <vt:lpstr>sixth amendment</vt:lpstr>
      <vt:lpstr>Eighth amendment</vt:lpstr>
      <vt:lpstr>Thirteenth amendment </vt:lpstr>
      <vt:lpstr>Fourteenth amendment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CITIES</dc:title>
  <dc:creator>Ericksen, Alena</dc:creator>
  <cp:lastModifiedBy>Jennifer Dredge</cp:lastModifiedBy>
  <cp:revision>4</cp:revision>
  <dcterms:created xsi:type="dcterms:W3CDTF">2021-10-02T00:59:49Z</dcterms:created>
  <dcterms:modified xsi:type="dcterms:W3CDTF">2023-07-19T01:13:53Z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