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</p:sldIdLst>
  <p:sldSz cx="9144000" cy="51435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E91D63"/>
        </a:solidFill>
        <a:effectLst/>
        <a:uFillTx/>
        <a:latin typeface="+mj-lt"/>
        <a:ea typeface="+mj-ea"/>
        <a:cs typeface="+mj-cs"/>
        <a:sym typeface="Arial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E91D63"/>
        </a:solidFill>
        <a:effectLst/>
        <a:uFillTx/>
        <a:latin typeface="+mj-lt"/>
        <a:ea typeface="+mj-ea"/>
        <a:cs typeface="+mj-cs"/>
        <a:sym typeface="Arial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E91D63"/>
        </a:solidFill>
        <a:effectLst/>
        <a:uFillTx/>
        <a:latin typeface="+mj-lt"/>
        <a:ea typeface="+mj-ea"/>
        <a:cs typeface="+mj-cs"/>
        <a:sym typeface="Arial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E91D63"/>
        </a:solidFill>
        <a:effectLst/>
        <a:uFillTx/>
        <a:latin typeface="+mj-lt"/>
        <a:ea typeface="+mj-ea"/>
        <a:cs typeface="+mj-cs"/>
        <a:sym typeface="Arial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E91D63"/>
        </a:solidFill>
        <a:effectLst/>
        <a:uFillTx/>
        <a:latin typeface="+mj-lt"/>
        <a:ea typeface="+mj-ea"/>
        <a:cs typeface="+mj-cs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E91D63"/>
        </a:solidFill>
        <a:effectLst/>
        <a:uFillTx/>
        <a:latin typeface="+mj-lt"/>
        <a:ea typeface="+mj-ea"/>
        <a:cs typeface="+mj-cs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E91D63"/>
        </a:solidFill>
        <a:effectLst/>
        <a:uFillTx/>
        <a:latin typeface="+mj-lt"/>
        <a:ea typeface="+mj-ea"/>
        <a:cs typeface="+mj-cs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E91D63"/>
        </a:solidFill>
        <a:effectLst/>
        <a:uFillTx/>
        <a:latin typeface="+mj-lt"/>
        <a:ea typeface="+mj-ea"/>
        <a:cs typeface="+mj-cs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E91D63"/>
        </a:solidFill>
        <a:effectLst/>
        <a:uFillTx/>
        <a:latin typeface="+mj-lt"/>
        <a:ea typeface="+mj-ea"/>
        <a:cs typeface="+mj-cs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E91D63"/>
        </a:fontRef>
        <a:srgbClr val="E91D63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D6DA"/>
          </a:solidFill>
        </a:fill>
      </a:tcStyle>
    </a:wholeTbl>
    <a:band2H>
      <a:tcTxStyle b="def" i="def"/>
      <a:tcStyle>
        <a:tcBdr/>
        <a:fill>
          <a:solidFill>
            <a:srgbClr val="E9ECED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E91D63"/>
        </a:fontRef>
        <a:srgbClr val="E91D63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CBE3"/>
          </a:solidFill>
        </a:fill>
      </a:tcStyle>
    </a:wholeTbl>
    <a:band2H>
      <a:tcTxStyle b="def" i="def"/>
      <a:tcStyle>
        <a:tcBdr/>
        <a:fill>
          <a:solidFill>
            <a:srgbClr val="EFE7F2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E91D63"/>
        </a:fontRef>
        <a:srgbClr val="E91D63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F6CB"/>
          </a:solidFill>
        </a:fill>
      </a:tcStyle>
    </a:wholeTbl>
    <a:band2H>
      <a:tcTxStyle b="def" i="def"/>
      <a:tcStyle>
        <a:tcBdr/>
        <a:fill>
          <a:solidFill>
            <a:srgbClr val="FEFAE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E91D63"/>
        </a:fontRef>
        <a:srgbClr val="E91D63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BE7EA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E91D63"/>
        </a:fontRef>
        <a:srgbClr val="E91D63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E91D63"/>
              </a:solidFill>
              <a:prstDash val="solid"/>
              <a:round/>
            </a:ln>
          </a:top>
          <a:bottom>
            <a:ln w="25400" cap="flat">
              <a:solidFill>
                <a:srgbClr val="E91D63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E91D63"/>
              </a:solidFill>
              <a:prstDash val="solid"/>
              <a:round/>
            </a:ln>
          </a:top>
          <a:bottom>
            <a:ln w="25400" cap="flat">
              <a:solidFill>
                <a:srgbClr val="E91D63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E91D63"/>
        </a:fontRef>
        <a:srgbClr val="E91D63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6CBD2"/>
          </a:solidFill>
        </a:fill>
      </a:tcStyle>
    </a:wholeTbl>
    <a:band2H>
      <a:tcTxStyle b="def" i="def"/>
      <a:tcStyle>
        <a:tcBdr/>
        <a:fill>
          <a:solidFill>
            <a:srgbClr val="FBE7EA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91D6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91D6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91D63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E91D63"/>
        </a:fontRef>
        <a:srgbClr val="E91D63"/>
      </a:tcTxStyle>
      <a:tcStyle>
        <a:tcBdr>
          <a:left>
            <a:ln w="12700" cap="flat">
              <a:solidFill>
                <a:srgbClr val="E91D63"/>
              </a:solidFill>
              <a:prstDash val="solid"/>
              <a:round/>
            </a:ln>
          </a:left>
          <a:right>
            <a:ln w="12700" cap="flat">
              <a:solidFill>
                <a:srgbClr val="E91D63"/>
              </a:solidFill>
              <a:prstDash val="solid"/>
              <a:round/>
            </a:ln>
          </a:right>
          <a:top>
            <a:ln w="12700" cap="flat">
              <a:solidFill>
                <a:srgbClr val="E91D63"/>
              </a:solidFill>
              <a:prstDash val="solid"/>
              <a:round/>
            </a:ln>
          </a:top>
          <a:bottom>
            <a:ln w="12700" cap="flat">
              <a:solidFill>
                <a:srgbClr val="E91D63"/>
              </a:solidFill>
              <a:prstDash val="solid"/>
              <a:round/>
            </a:ln>
          </a:bottom>
          <a:insideH>
            <a:ln w="12700" cap="flat">
              <a:solidFill>
                <a:srgbClr val="E91D63"/>
              </a:solidFill>
              <a:prstDash val="solid"/>
              <a:round/>
            </a:ln>
          </a:insideH>
          <a:insideV>
            <a:ln w="12700" cap="flat">
              <a:solidFill>
                <a:srgbClr val="E91D63"/>
              </a:solidFill>
              <a:prstDash val="solid"/>
              <a:round/>
            </a:ln>
          </a:insideV>
        </a:tcBdr>
        <a:fill>
          <a:solidFill>
            <a:srgbClr val="E91D63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E91D63"/>
        </a:fontRef>
        <a:srgbClr val="E91D63"/>
      </a:tcTxStyle>
      <a:tcStyle>
        <a:tcBdr>
          <a:left>
            <a:ln w="12700" cap="flat">
              <a:solidFill>
                <a:srgbClr val="E91D63"/>
              </a:solidFill>
              <a:prstDash val="solid"/>
              <a:round/>
            </a:ln>
          </a:left>
          <a:right>
            <a:ln w="12700" cap="flat">
              <a:solidFill>
                <a:srgbClr val="E91D63"/>
              </a:solidFill>
              <a:prstDash val="solid"/>
              <a:round/>
            </a:ln>
          </a:right>
          <a:top>
            <a:ln w="12700" cap="flat">
              <a:solidFill>
                <a:srgbClr val="E91D63"/>
              </a:solidFill>
              <a:prstDash val="solid"/>
              <a:round/>
            </a:ln>
          </a:top>
          <a:bottom>
            <a:ln w="12700" cap="flat">
              <a:solidFill>
                <a:srgbClr val="E91D63"/>
              </a:solidFill>
              <a:prstDash val="solid"/>
              <a:round/>
            </a:ln>
          </a:bottom>
          <a:insideH>
            <a:ln w="12700" cap="flat">
              <a:solidFill>
                <a:srgbClr val="E91D63"/>
              </a:solidFill>
              <a:prstDash val="solid"/>
              <a:round/>
            </a:ln>
          </a:insideH>
          <a:insideV>
            <a:ln w="12700" cap="flat">
              <a:solidFill>
                <a:srgbClr val="E91D63"/>
              </a:solidFill>
              <a:prstDash val="solid"/>
              <a:round/>
            </a:ln>
          </a:insideV>
        </a:tcBdr>
        <a:fill>
          <a:solidFill>
            <a:srgbClr val="E91D63">
              <a:alpha val="20000"/>
            </a:srgbClr>
          </a:solidFill>
        </a:fill>
      </a:tcStyle>
    </a:firstCol>
    <a:lastRow>
      <a:tcTxStyle b="on" i="off">
        <a:fontRef idx="major">
          <a:srgbClr val="E91D63"/>
        </a:fontRef>
        <a:srgbClr val="E91D63"/>
      </a:tcTxStyle>
      <a:tcStyle>
        <a:tcBdr>
          <a:left>
            <a:ln w="12700" cap="flat">
              <a:solidFill>
                <a:srgbClr val="E91D63"/>
              </a:solidFill>
              <a:prstDash val="solid"/>
              <a:round/>
            </a:ln>
          </a:left>
          <a:right>
            <a:ln w="12700" cap="flat">
              <a:solidFill>
                <a:srgbClr val="E91D63"/>
              </a:solidFill>
              <a:prstDash val="solid"/>
              <a:round/>
            </a:ln>
          </a:right>
          <a:top>
            <a:ln w="50800" cap="flat">
              <a:solidFill>
                <a:srgbClr val="E91D63"/>
              </a:solidFill>
              <a:prstDash val="solid"/>
              <a:round/>
            </a:ln>
          </a:top>
          <a:bottom>
            <a:ln w="12700" cap="flat">
              <a:solidFill>
                <a:srgbClr val="E91D63"/>
              </a:solidFill>
              <a:prstDash val="solid"/>
              <a:round/>
            </a:ln>
          </a:bottom>
          <a:insideH>
            <a:ln w="12700" cap="flat">
              <a:solidFill>
                <a:srgbClr val="E91D63"/>
              </a:solidFill>
              <a:prstDash val="solid"/>
              <a:round/>
            </a:ln>
          </a:insideH>
          <a:insideV>
            <a:ln w="12700" cap="flat">
              <a:solidFill>
                <a:srgbClr val="E91D63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E91D63"/>
        </a:fontRef>
        <a:srgbClr val="E91D63"/>
      </a:tcTxStyle>
      <a:tcStyle>
        <a:tcBdr>
          <a:left>
            <a:ln w="12700" cap="flat">
              <a:solidFill>
                <a:srgbClr val="E91D63"/>
              </a:solidFill>
              <a:prstDash val="solid"/>
              <a:round/>
            </a:ln>
          </a:left>
          <a:right>
            <a:ln w="12700" cap="flat">
              <a:solidFill>
                <a:srgbClr val="E91D63"/>
              </a:solidFill>
              <a:prstDash val="solid"/>
              <a:round/>
            </a:ln>
          </a:right>
          <a:top>
            <a:ln w="12700" cap="flat">
              <a:solidFill>
                <a:srgbClr val="E91D63"/>
              </a:solidFill>
              <a:prstDash val="solid"/>
              <a:round/>
            </a:ln>
          </a:top>
          <a:bottom>
            <a:ln w="25400" cap="flat">
              <a:solidFill>
                <a:srgbClr val="E91D63"/>
              </a:solidFill>
              <a:prstDash val="solid"/>
              <a:round/>
            </a:ln>
          </a:bottom>
          <a:insideH>
            <a:ln w="12700" cap="flat">
              <a:solidFill>
                <a:srgbClr val="E91D63"/>
              </a:solidFill>
              <a:prstDash val="solid"/>
              <a:round/>
            </a:ln>
          </a:insideH>
          <a:insideV>
            <a:ln w="12700" cap="flat">
              <a:solidFill>
                <a:srgbClr val="E91D63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4" name="Shape 114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400">
        <a:latin typeface="+mj-lt"/>
        <a:ea typeface="+mj-ea"/>
        <a:cs typeface="+mj-cs"/>
        <a:sym typeface="Arial"/>
      </a:defRPr>
    </a:lvl1pPr>
    <a:lvl2pPr indent="228600" latinLnBrk="0">
      <a:defRPr sz="1400">
        <a:latin typeface="+mj-lt"/>
        <a:ea typeface="+mj-ea"/>
        <a:cs typeface="+mj-cs"/>
        <a:sym typeface="Arial"/>
      </a:defRPr>
    </a:lvl2pPr>
    <a:lvl3pPr indent="457200" latinLnBrk="0">
      <a:defRPr sz="1400">
        <a:latin typeface="+mj-lt"/>
        <a:ea typeface="+mj-ea"/>
        <a:cs typeface="+mj-cs"/>
        <a:sym typeface="Arial"/>
      </a:defRPr>
    </a:lvl3pPr>
    <a:lvl4pPr indent="685800" latinLnBrk="0">
      <a:defRPr sz="1400">
        <a:latin typeface="+mj-lt"/>
        <a:ea typeface="+mj-ea"/>
        <a:cs typeface="+mj-cs"/>
        <a:sym typeface="Arial"/>
      </a:defRPr>
    </a:lvl4pPr>
    <a:lvl5pPr indent="914400" latinLnBrk="0">
      <a:defRPr sz="1400">
        <a:latin typeface="+mj-lt"/>
        <a:ea typeface="+mj-ea"/>
        <a:cs typeface="+mj-cs"/>
        <a:sym typeface="Arial"/>
      </a:defRPr>
    </a:lvl5pPr>
    <a:lvl6pPr indent="1143000" latinLnBrk="0">
      <a:defRPr sz="1400">
        <a:latin typeface="+mj-lt"/>
        <a:ea typeface="+mj-ea"/>
        <a:cs typeface="+mj-cs"/>
        <a:sym typeface="Arial"/>
      </a:defRPr>
    </a:lvl6pPr>
    <a:lvl7pPr indent="1371600" latinLnBrk="0">
      <a:defRPr sz="1400">
        <a:latin typeface="+mj-lt"/>
        <a:ea typeface="+mj-ea"/>
        <a:cs typeface="+mj-cs"/>
        <a:sym typeface="Arial"/>
      </a:defRPr>
    </a:lvl7pPr>
    <a:lvl8pPr indent="1600200" latinLnBrk="0">
      <a:defRPr sz="1400">
        <a:latin typeface="+mj-lt"/>
        <a:ea typeface="+mj-ea"/>
        <a:cs typeface="+mj-cs"/>
        <a:sym typeface="Arial"/>
      </a:defRPr>
    </a:lvl8pPr>
    <a:lvl9pPr indent="1828800" latinLnBrk="0">
      <a:defRPr sz="1400">
        <a:latin typeface="+mj-lt"/>
        <a:ea typeface="+mj-ea"/>
        <a:cs typeface="+mj-cs"/>
        <a:sym typeface="Arial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0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0;p2"/>
          <p:cNvSpPr/>
          <p:nvPr/>
        </p:nvSpPr>
        <p:spPr>
          <a:xfrm rot="10800000">
            <a:off x="4226100" y="2933549"/>
            <a:ext cx="691801" cy="388502"/>
          </a:xfrm>
          <a:prstGeom prst="triangle">
            <a:avLst/>
          </a:prstGeom>
          <a:solidFill>
            <a:srgbClr val="E91D63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>
                <a:solidFill>
                  <a:srgbClr val="000000"/>
                </a:solidFill>
              </a:defRPr>
            </a:pPr>
          </a:p>
        </p:txBody>
      </p:sp>
      <p:sp>
        <p:nvSpPr>
          <p:cNvPr id="13" name="Google Shape;11;p2"/>
          <p:cNvSpPr/>
          <p:nvPr/>
        </p:nvSpPr>
        <p:spPr>
          <a:xfrm>
            <a:off x="-25" y="0"/>
            <a:ext cx="9144001" cy="3124200"/>
          </a:xfrm>
          <a:prstGeom prst="rect">
            <a:avLst/>
          </a:prstGeom>
          <a:solidFill>
            <a:srgbClr val="E91D63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>
                <a:solidFill>
                  <a:srgbClr val="000000"/>
                </a:solidFill>
              </a:defRPr>
            </a:pPr>
          </a:p>
        </p:txBody>
      </p:sp>
      <p:sp>
        <p:nvSpPr>
          <p:cNvPr id="14" name="Title Text"/>
          <p:cNvSpPr txBox="1"/>
          <p:nvPr>
            <p:ph type="title"/>
          </p:nvPr>
        </p:nvSpPr>
        <p:spPr>
          <a:xfrm>
            <a:off x="411174" y="644300"/>
            <a:ext cx="8282401" cy="2109000"/>
          </a:xfrm>
          <a:prstGeom prst="rect">
            <a:avLst/>
          </a:prstGeom>
        </p:spPr>
        <p:txBody>
          <a:bodyPr/>
          <a:lstStyle>
            <a:lvl1pPr algn="ctr">
              <a:defRPr sz="6000">
                <a:solidFill>
                  <a:srgbClr val="FFFFFF"/>
                </a:solidFill>
                <a:latin typeface="Vollkorn"/>
                <a:ea typeface="Vollkorn"/>
                <a:cs typeface="Vollkorn"/>
                <a:sym typeface="Vollkorn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5" name="Body Level One…"/>
          <p:cNvSpPr txBox="1"/>
          <p:nvPr>
            <p:ph type="body" sz="half" idx="1"/>
          </p:nvPr>
        </p:nvSpPr>
        <p:spPr>
          <a:xfrm>
            <a:off x="411174" y="3398249"/>
            <a:ext cx="8282401" cy="1260601"/>
          </a:xfrm>
          <a:prstGeom prst="rect">
            <a:avLst/>
          </a:prstGeom>
        </p:spPr>
        <p:txBody>
          <a:bodyPr anchor="ctr"/>
          <a:lstStyle>
            <a:lvl1pPr marL="342900" indent="-228600" algn="ctr">
              <a:lnSpc>
                <a:spcPct val="100000"/>
              </a:lnSpc>
              <a:buClrTx/>
              <a:buSzTx/>
              <a:buFontTx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1pPr>
            <a:lvl2pPr marL="342900" indent="254000" algn="ctr">
              <a:lnSpc>
                <a:spcPct val="100000"/>
              </a:lnSpc>
              <a:buClrTx/>
              <a:buSzTx/>
              <a:buFontTx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2pPr>
            <a:lvl3pPr marL="342900" indent="711200" algn="ctr">
              <a:lnSpc>
                <a:spcPct val="100000"/>
              </a:lnSpc>
              <a:buClrTx/>
              <a:buSzTx/>
              <a:buFontTx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3pPr>
            <a:lvl4pPr marL="342900" indent="1168400" algn="ctr">
              <a:lnSpc>
                <a:spcPct val="100000"/>
              </a:lnSpc>
              <a:buClrTx/>
              <a:buSzTx/>
              <a:buFontTx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4pPr>
            <a:lvl5pPr marL="342900" indent="1625600" algn="ctr">
              <a:lnSpc>
                <a:spcPct val="100000"/>
              </a:lnSpc>
              <a:buClrTx/>
              <a:buSzTx/>
              <a:buFontTx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BIG_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52;p11"/>
          <p:cNvSpPr/>
          <p:nvPr/>
        </p:nvSpPr>
        <p:spPr>
          <a:xfrm>
            <a:off x="413274" y="2988274"/>
            <a:ext cx="910502" cy="1"/>
          </a:xfrm>
          <a:prstGeom prst="line">
            <a:avLst/>
          </a:prstGeom>
          <a:ln w="28575">
            <a:solidFill>
              <a:srgbClr val="E91D63"/>
            </a:solidFill>
            <a:prstDash val="lgDash"/>
          </a:ln>
        </p:spPr>
        <p:txBody>
          <a:bodyPr lIns="0" tIns="0" rIns="0" bIns="0"/>
          <a:lstStyle/>
          <a:p>
            <a:pPr/>
          </a:p>
        </p:txBody>
      </p:sp>
      <p:sp>
        <p:nvSpPr>
          <p:cNvPr id="98" name="xx%"/>
          <p:cNvSpPr txBox="1"/>
          <p:nvPr>
            <p:ph type="title" hasCustomPrompt="1"/>
          </p:nvPr>
        </p:nvSpPr>
        <p:spPr>
          <a:xfrm>
            <a:off x="311699" y="1106125"/>
            <a:ext cx="8520602" cy="1963500"/>
          </a:xfrm>
          <a:prstGeom prst="rect">
            <a:avLst/>
          </a:prstGeom>
        </p:spPr>
        <p:txBody>
          <a:bodyPr/>
          <a:lstStyle>
            <a:lvl1pPr>
              <a:defRPr sz="12000"/>
            </a:lvl1pPr>
          </a:lstStyle>
          <a:p>
            <a:pPr/>
            <a:r>
              <a:t>xx%</a:t>
            </a:r>
          </a:p>
        </p:txBody>
      </p:sp>
      <p:sp>
        <p:nvSpPr>
          <p:cNvPr id="99" name="Body Level One…"/>
          <p:cNvSpPr txBox="1"/>
          <p:nvPr>
            <p:ph type="body" sz="half" idx="1"/>
          </p:nvPr>
        </p:nvSpPr>
        <p:spPr>
          <a:xfrm>
            <a:off x="311699" y="3152225"/>
            <a:ext cx="8520602" cy="13008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ECTION_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16;p3"/>
          <p:cNvSpPr/>
          <p:nvPr/>
        </p:nvSpPr>
        <p:spPr>
          <a:xfrm>
            <a:off x="0" y="1567349"/>
            <a:ext cx="9144000" cy="2008801"/>
          </a:xfrm>
          <a:prstGeom prst="rect">
            <a:avLst/>
          </a:prstGeom>
          <a:solidFill>
            <a:srgbClr val="E91D63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>
                <a:solidFill>
                  <a:srgbClr val="000000"/>
                </a:solidFill>
              </a:defRPr>
            </a:pPr>
          </a:p>
        </p:txBody>
      </p:sp>
      <p:sp>
        <p:nvSpPr>
          <p:cNvPr id="24" name="Title Text"/>
          <p:cNvSpPr txBox="1"/>
          <p:nvPr>
            <p:ph type="title"/>
          </p:nvPr>
        </p:nvSpPr>
        <p:spPr>
          <a:xfrm>
            <a:off x="430800" y="1889699"/>
            <a:ext cx="8282400" cy="1516501"/>
          </a:xfrm>
          <a:prstGeom prst="rect">
            <a:avLst/>
          </a:prstGeom>
        </p:spPr>
        <p:txBody>
          <a:bodyPr anchor="ctr"/>
          <a:lstStyle>
            <a:lvl1pPr algn="ctr">
              <a:defRPr sz="3600">
                <a:solidFill>
                  <a:srgbClr val="FFFFFF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2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_AND_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3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_AND_TWO_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2" name="Body Level One…"/>
          <p:cNvSpPr txBox="1"/>
          <p:nvPr>
            <p:ph type="body" sz="half" idx="1"/>
          </p:nvPr>
        </p:nvSpPr>
        <p:spPr>
          <a:xfrm>
            <a:off x="311699" y="1468824"/>
            <a:ext cx="3999902" cy="3099901"/>
          </a:xfrm>
          <a:prstGeom prst="rect">
            <a:avLst/>
          </a:prstGeom>
        </p:spPr>
        <p:txBody>
          <a:bodyPr/>
          <a:lstStyle>
            <a:lvl1pPr indent="-317500">
              <a:buSzPts val="1400"/>
              <a:defRPr sz="1400"/>
            </a:lvl1pPr>
            <a:lvl2pPr marL="965200" indent="-355600">
              <a:buSzPts val="1400"/>
              <a:defRPr sz="1400"/>
            </a:lvl2pPr>
            <a:lvl3pPr marL="1422400" indent="-355600">
              <a:buSzPts val="1400"/>
              <a:defRPr sz="1400"/>
            </a:lvl3pPr>
            <a:lvl4pPr marL="1879600" indent="-355600">
              <a:buSzPts val="1400"/>
              <a:defRPr sz="1400"/>
            </a:lvl4pPr>
            <a:lvl5pPr marL="2336800" indent="-355600">
              <a:buSzPts val="1400"/>
              <a:defRPr sz="1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3" name="Google Shape;28;p5"/>
          <p:cNvSpPr txBox="1"/>
          <p:nvPr>
            <p:ph type="body" sz="half" idx="21"/>
          </p:nvPr>
        </p:nvSpPr>
        <p:spPr>
          <a:xfrm>
            <a:off x="4832399" y="1468824"/>
            <a:ext cx="3999902" cy="3099902"/>
          </a:xfrm>
          <a:prstGeom prst="rect">
            <a:avLst/>
          </a:prstGeom>
        </p:spPr>
        <p:txBody>
          <a:bodyPr/>
          <a:lstStyle/>
          <a:p>
            <a:pPr indent="-317500">
              <a:buSzPts val="1400"/>
              <a:defRPr sz="1400"/>
            </a:pPr>
          </a:p>
        </p:txBody>
      </p:sp>
      <p:sp>
        <p:nvSpPr>
          <p:cNvPr id="4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ONE_COLUM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34;p7"/>
          <p:cNvSpPr/>
          <p:nvPr/>
        </p:nvSpPr>
        <p:spPr>
          <a:xfrm>
            <a:off x="418674" y="1457786"/>
            <a:ext cx="614101" cy="1"/>
          </a:xfrm>
          <a:prstGeom prst="line">
            <a:avLst/>
          </a:prstGeom>
          <a:ln w="19050">
            <a:solidFill>
              <a:srgbClr val="424242"/>
            </a:solidFill>
            <a:prstDash val="lgDash"/>
          </a:ln>
        </p:spPr>
        <p:txBody>
          <a:bodyPr lIns="0" tIns="0" rIns="0" bIns="0"/>
          <a:lstStyle/>
          <a:p>
            <a:pPr/>
          </a:p>
        </p:txBody>
      </p:sp>
      <p:sp>
        <p:nvSpPr>
          <p:cNvPr id="60" name="Title Text"/>
          <p:cNvSpPr txBox="1"/>
          <p:nvPr>
            <p:ph type="title"/>
          </p:nvPr>
        </p:nvSpPr>
        <p:spPr>
          <a:xfrm>
            <a:off x="311699" y="631800"/>
            <a:ext cx="2808001" cy="7557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pPr/>
            <a:r>
              <a:t>Title Text</a:t>
            </a:r>
          </a:p>
        </p:txBody>
      </p:sp>
      <p:sp>
        <p:nvSpPr>
          <p:cNvPr id="61" name="Body Level One…"/>
          <p:cNvSpPr txBox="1"/>
          <p:nvPr>
            <p:ph type="body" sz="quarter" idx="1"/>
          </p:nvPr>
        </p:nvSpPr>
        <p:spPr>
          <a:xfrm>
            <a:off x="311699" y="1618204"/>
            <a:ext cx="2808001" cy="2950800"/>
          </a:xfrm>
          <a:prstGeom prst="rect">
            <a:avLst/>
          </a:prstGeom>
        </p:spPr>
        <p:txBody>
          <a:bodyPr/>
          <a:lstStyle>
            <a:lvl1pPr indent="-304800">
              <a:buSzPts val="1200"/>
              <a:defRPr sz="1200"/>
            </a:lvl1pPr>
            <a:lvl2pPr marL="914400" indent="-304800">
              <a:buSzPts val="1200"/>
              <a:defRPr sz="1200"/>
            </a:lvl2pPr>
            <a:lvl3pPr marL="1371600" indent="-304800">
              <a:buSzPts val="1200"/>
              <a:defRPr sz="1200"/>
            </a:lvl3pPr>
            <a:lvl4pPr marL="1828800" indent="-304800">
              <a:buSzPts val="1200"/>
              <a:defRPr sz="1200"/>
            </a:lvl4pPr>
            <a:lvl5pPr marL="2286000" indent="-304800">
              <a:buSzPts val="1200"/>
              <a:defRPr sz="1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MAIN_POINT">
    <p:bg>
      <p:bgPr>
        <a:solidFill>
          <a:srgbClr val="99999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Title Text"/>
          <p:cNvSpPr txBox="1"/>
          <p:nvPr>
            <p:ph type="title"/>
          </p:nvPr>
        </p:nvSpPr>
        <p:spPr>
          <a:xfrm>
            <a:off x="490250" y="528899"/>
            <a:ext cx="5678100" cy="4085701"/>
          </a:xfrm>
          <a:prstGeom prst="rect">
            <a:avLst/>
          </a:prstGeom>
        </p:spPr>
        <p:txBody>
          <a:bodyPr anchor="ctr"/>
          <a:lstStyle>
            <a:lvl1pPr>
              <a:defRPr sz="5400">
                <a:solidFill>
                  <a:srgbClr val="FFFFFF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7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ECTION_TITLE_AND_DESCRIPTION">
    <p:bg>
      <p:bgPr>
        <a:solidFill>
          <a:srgbClr val="E91D6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42;p9"/>
          <p:cNvSpPr/>
          <p:nvPr/>
        </p:nvSpPr>
        <p:spPr>
          <a:xfrm>
            <a:off x="4572000" y="174"/>
            <a:ext cx="4572000" cy="51435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>
                <a:solidFill>
                  <a:srgbClr val="000000"/>
                </a:solidFill>
              </a:defRPr>
            </a:pPr>
          </a:p>
        </p:txBody>
      </p:sp>
      <p:sp>
        <p:nvSpPr>
          <p:cNvPr id="78" name="Google Shape;43;p9"/>
          <p:cNvSpPr/>
          <p:nvPr/>
        </p:nvSpPr>
        <p:spPr>
          <a:xfrm>
            <a:off x="5029675" y="4495500"/>
            <a:ext cx="577201" cy="1"/>
          </a:xfrm>
          <a:prstGeom prst="line">
            <a:avLst/>
          </a:prstGeom>
          <a:ln w="19050">
            <a:solidFill>
              <a:srgbClr val="E91D63"/>
            </a:solidFill>
            <a:prstDash val="lgDash"/>
          </a:ln>
        </p:spPr>
        <p:txBody>
          <a:bodyPr lIns="0" tIns="0" rIns="0" bIns="0"/>
          <a:lstStyle/>
          <a:p>
            <a:pPr/>
          </a:p>
        </p:txBody>
      </p:sp>
      <p:sp>
        <p:nvSpPr>
          <p:cNvPr id="79" name="Title Text"/>
          <p:cNvSpPr txBox="1"/>
          <p:nvPr>
            <p:ph type="title"/>
          </p:nvPr>
        </p:nvSpPr>
        <p:spPr>
          <a:xfrm>
            <a:off x="265500" y="1078750"/>
            <a:ext cx="4045200" cy="1789201"/>
          </a:xfrm>
          <a:prstGeom prst="rect">
            <a:avLst/>
          </a:prstGeom>
        </p:spPr>
        <p:txBody>
          <a:bodyPr/>
          <a:lstStyle>
            <a:lvl1pPr algn="ctr">
              <a:defRPr sz="4600">
                <a:solidFill>
                  <a:srgbClr val="FFFFFF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80" name="Body Level One…"/>
          <p:cNvSpPr txBox="1"/>
          <p:nvPr>
            <p:ph type="body" sz="quarter" idx="1"/>
          </p:nvPr>
        </p:nvSpPr>
        <p:spPr>
          <a:xfrm>
            <a:off x="265500" y="2921400"/>
            <a:ext cx="4045200" cy="1345501"/>
          </a:xfrm>
          <a:prstGeom prst="rect">
            <a:avLst/>
          </a:prstGeom>
        </p:spPr>
        <p:txBody>
          <a:bodyPr/>
          <a:lstStyle>
            <a:lvl1pPr marL="342900" indent="-228600" algn="ctr">
              <a:lnSpc>
                <a:spcPct val="100000"/>
              </a:lnSpc>
              <a:buClrTx/>
              <a:buSzTx/>
              <a:buFontTx/>
              <a:buNone/>
              <a:defRPr sz="1900">
                <a:solidFill>
                  <a:srgbClr val="FFFFFF"/>
                </a:solidFill>
              </a:defRPr>
            </a:lvl1pPr>
            <a:lvl2pPr marL="342900" indent="254000" algn="ctr">
              <a:lnSpc>
                <a:spcPct val="100000"/>
              </a:lnSpc>
              <a:buClrTx/>
              <a:buSzTx/>
              <a:buFontTx/>
              <a:buNone/>
              <a:defRPr sz="1900">
                <a:solidFill>
                  <a:srgbClr val="FFFFFF"/>
                </a:solidFill>
              </a:defRPr>
            </a:lvl2pPr>
            <a:lvl3pPr marL="342900" indent="711200" algn="ctr">
              <a:lnSpc>
                <a:spcPct val="100000"/>
              </a:lnSpc>
              <a:buClrTx/>
              <a:buSzTx/>
              <a:buFontTx/>
              <a:buNone/>
              <a:defRPr sz="1900">
                <a:solidFill>
                  <a:srgbClr val="FFFFFF"/>
                </a:solidFill>
              </a:defRPr>
            </a:lvl3pPr>
            <a:lvl4pPr marL="342900" indent="1168400" algn="ctr">
              <a:lnSpc>
                <a:spcPct val="100000"/>
              </a:lnSpc>
              <a:buClrTx/>
              <a:buSzTx/>
              <a:buFontTx/>
              <a:buNone/>
              <a:defRPr sz="1900">
                <a:solidFill>
                  <a:srgbClr val="FFFFFF"/>
                </a:solidFill>
              </a:defRPr>
            </a:lvl4pPr>
            <a:lvl5pPr marL="342900" indent="1625600" algn="ctr">
              <a:lnSpc>
                <a:spcPct val="100000"/>
              </a:lnSpc>
              <a:buClrTx/>
              <a:buSzTx/>
              <a:buFontTx/>
              <a:buNone/>
              <a:defRPr sz="1900">
                <a:solidFill>
                  <a:srgbClr val="FFFFFF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1" name="Google Shape;46;p9"/>
          <p:cNvSpPr txBox="1"/>
          <p:nvPr>
            <p:ph type="body" sz="half" idx="21"/>
          </p:nvPr>
        </p:nvSpPr>
        <p:spPr>
          <a:xfrm>
            <a:off x="4939500" y="724199"/>
            <a:ext cx="3837000" cy="3695101"/>
          </a:xfrm>
          <a:prstGeom prst="rect">
            <a:avLst/>
          </a:prstGeom>
        </p:spPr>
        <p:txBody>
          <a:bodyPr anchor="ctr"/>
          <a:lstStyle/>
          <a:p>
            <a:pPr/>
          </a:p>
        </p:txBody>
      </p:sp>
      <p:sp>
        <p:nvSpPr>
          <p:cNvPr id="8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CAPTION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Body Level One…"/>
          <p:cNvSpPr txBox="1"/>
          <p:nvPr>
            <p:ph type="body" sz="quarter" idx="1"/>
          </p:nvPr>
        </p:nvSpPr>
        <p:spPr>
          <a:xfrm>
            <a:off x="311699" y="4230575"/>
            <a:ext cx="5998802" cy="605101"/>
          </a:xfrm>
          <a:prstGeom prst="rect">
            <a:avLst/>
          </a:prstGeom>
        </p:spPr>
        <p:txBody>
          <a:bodyPr anchor="ctr"/>
          <a:lstStyle>
            <a:lvl1pPr marL="228600" indent="0">
              <a:lnSpc>
                <a:spcPct val="100000"/>
              </a:lnSpc>
              <a:buClrTx/>
              <a:buSzTx/>
              <a:buFontTx/>
              <a:buNone/>
              <a:defRPr sz="2100">
                <a:latin typeface="Oswald"/>
                <a:ea typeface="Oswald"/>
                <a:cs typeface="Oswald"/>
                <a:sym typeface="Oswald"/>
              </a:defRPr>
            </a:lvl1pPr>
            <a:lvl2pPr marL="1073150" indent="-476250">
              <a:lnSpc>
                <a:spcPct val="100000"/>
              </a:lnSpc>
              <a:buClrTx/>
              <a:buSzPts val="2100"/>
              <a:buFontTx/>
              <a:defRPr sz="2100">
                <a:latin typeface="Oswald"/>
                <a:ea typeface="Oswald"/>
                <a:cs typeface="Oswald"/>
                <a:sym typeface="Oswald"/>
              </a:defRPr>
            </a:lvl2pPr>
            <a:lvl3pPr marL="1530350" indent="-476250">
              <a:lnSpc>
                <a:spcPct val="100000"/>
              </a:lnSpc>
              <a:buClrTx/>
              <a:buSzPts val="2100"/>
              <a:buFontTx/>
              <a:defRPr sz="2100">
                <a:latin typeface="Oswald"/>
                <a:ea typeface="Oswald"/>
                <a:cs typeface="Oswald"/>
                <a:sym typeface="Oswald"/>
              </a:defRPr>
            </a:lvl3pPr>
            <a:lvl4pPr marL="1987550" indent="-476250">
              <a:lnSpc>
                <a:spcPct val="100000"/>
              </a:lnSpc>
              <a:buClrTx/>
              <a:buSzPts val="2100"/>
              <a:buFontTx/>
              <a:defRPr sz="2100">
                <a:latin typeface="Oswald"/>
                <a:ea typeface="Oswald"/>
                <a:cs typeface="Oswald"/>
                <a:sym typeface="Oswald"/>
              </a:defRPr>
            </a:lvl4pPr>
            <a:lvl5pPr marL="2444750" indent="-476250">
              <a:lnSpc>
                <a:spcPct val="100000"/>
              </a:lnSpc>
              <a:buClrTx/>
              <a:buSzPts val="2100"/>
              <a:buFontTx/>
              <a:defRPr sz="2100">
                <a:latin typeface="Oswald"/>
                <a:ea typeface="Oswald"/>
                <a:cs typeface="Oswald"/>
                <a:sym typeface="Oswald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0;p4"/>
          <p:cNvSpPr/>
          <p:nvPr/>
        </p:nvSpPr>
        <p:spPr>
          <a:xfrm>
            <a:off x="429200" y="1275576"/>
            <a:ext cx="614101" cy="1"/>
          </a:xfrm>
          <a:prstGeom prst="line">
            <a:avLst/>
          </a:prstGeom>
          <a:ln w="19050">
            <a:solidFill>
              <a:srgbClr val="424242"/>
            </a:solidFill>
            <a:prstDash val="lgDash"/>
          </a:ln>
        </p:spPr>
        <p:txBody>
          <a:bodyPr lIns="0" tIns="0" rIns="0" bIns="0"/>
          <a:lstStyle/>
          <a:p>
            <a:pPr/>
          </a:p>
        </p:txBody>
      </p:sp>
      <p:sp>
        <p:nvSpPr>
          <p:cNvPr id="3" name="Title Text"/>
          <p:cNvSpPr txBox="1"/>
          <p:nvPr>
            <p:ph type="title"/>
          </p:nvPr>
        </p:nvSpPr>
        <p:spPr>
          <a:xfrm>
            <a:off x="311699" y="372500"/>
            <a:ext cx="8520602" cy="733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 anchor="b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4" name="Body Level One…"/>
          <p:cNvSpPr txBox="1"/>
          <p:nvPr>
            <p:ph type="body" idx="1"/>
          </p:nvPr>
        </p:nvSpPr>
        <p:spPr>
          <a:xfrm>
            <a:off x="311699" y="1468824"/>
            <a:ext cx="8520602" cy="309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" name="Slide Number"/>
          <p:cNvSpPr txBox="1"/>
          <p:nvPr>
            <p:ph type="sldNum" sz="quarter" idx="2"/>
          </p:nvPr>
        </p:nvSpPr>
        <p:spPr>
          <a:xfrm>
            <a:off x="8684345" y="4692391"/>
            <a:ext cx="336814" cy="335251"/>
          </a:xfrm>
          <a:prstGeom prst="rect">
            <a:avLst/>
          </a:prstGeom>
          <a:ln w="12700">
            <a:miter lim="400000"/>
          </a:ln>
        </p:spPr>
        <p:txBody>
          <a:bodyPr wrap="none" lIns="91424" tIns="91424" rIns="91424" bIns="91424" anchor="ctr">
            <a:normAutofit fontScale="100000" lnSpcReduction="0"/>
          </a:bodyPr>
          <a:lstStyle>
            <a:lvl1pPr algn="r">
              <a:defRPr sz="1000">
                <a:solidFill>
                  <a:srgbClr val="42424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solidFill>
            <a:srgbClr val="424242"/>
          </a:solidFill>
          <a:uFillTx/>
          <a:latin typeface="Oswald"/>
          <a:ea typeface="Oswald"/>
          <a:cs typeface="Oswald"/>
          <a:sym typeface="Oswald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solidFill>
            <a:srgbClr val="424242"/>
          </a:solidFill>
          <a:uFillTx/>
          <a:latin typeface="Oswald"/>
          <a:ea typeface="Oswald"/>
          <a:cs typeface="Oswald"/>
          <a:sym typeface="Oswald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solidFill>
            <a:srgbClr val="424242"/>
          </a:solidFill>
          <a:uFillTx/>
          <a:latin typeface="Oswald"/>
          <a:ea typeface="Oswald"/>
          <a:cs typeface="Oswald"/>
          <a:sym typeface="Oswald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solidFill>
            <a:srgbClr val="424242"/>
          </a:solidFill>
          <a:uFillTx/>
          <a:latin typeface="Oswald"/>
          <a:ea typeface="Oswald"/>
          <a:cs typeface="Oswald"/>
          <a:sym typeface="Oswald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solidFill>
            <a:srgbClr val="424242"/>
          </a:solidFill>
          <a:uFillTx/>
          <a:latin typeface="Oswald"/>
          <a:ea typeface="Oswald"/>
          <a:cs typeface="Oswald"/>
          <a:sym typeface="Oswald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solidFill>
            <a:srgbClr val="424242"/>
          </a:solidFill>
          <a:uFillTx/>
          <a:latin typeface="Oswald"/>
          <a:ea typeface="Oswald"/>
          <a:cs typeface="Oswald"/>
          <a:sym typeface="Oswald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solidFill>
            <a:srgbClr val="424242"/>
          </a:solidFill>
          <a:uFillTx/>
          <a:latin typeface="Oswald"/>
          <a:ea typeface="Oswald"/>
          <a:cs typeface="Oswald"/>
          <a:sym typeface="Oswald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solidFill>
            <a:srgbClr val="424242"/>
          </a:solidFill>
          <a:uFillTx/>
          <a:latin typeface="Oswald"/>
          <a:ea typeface="Oswald"/>
          <a:cs typeface="Oswald"/>
          <a:sym typeface="Oswald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solidFill>
            <a:srgbClr val="424242"/>
          </a:solidFill>
          <a:uFillTx/>
          <a:latin typeface="Oswald"/>
          <a:ea typeface="Oswald"/>
          <a:cs typeface="Oswald"/>
          <a:sym typeface="Oswald"/>
        </a:defRPr>
      </a:lvl9pPr>
    </p:titleStyle>
    <p:bodyStyle>
      <a:lvl1pPr marL="457200" marR="0" indent="-342900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424242"/>
        </a:buClr>
        <a:buSzPts val="1800"/>
        <a:buFont typeface="Helvetica"/>
        <a:buChar char="●"/>
        <a:tabLst/>
        <a:defRPr b="0" baseline="0" cap="none" i="0" spc="0" strike="noStrike" sz="1800" u="none">
          <a:solidFill>
            <a:srgbClr val="424242"/>
          </a:solidFill>
          <a:uFillTx/>
          <a:latin typeface="Source Code Pro"/>
          <a:ea typeface="Source Code Pro"/>
          <a:cs typeface="Source Code Pro"/>
          <a:sym typeface="Source Code Pro"/>
        </a:defRPr>
      </a:lvl1pPr>
      <a:lvl2pPr marL="10051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424242"/>
        </a:buClr>
        <a:buSzPts val="1800"/>
        <a:buFont typeface="Helvetica"/>
        <a:buChar char="○"/>
        <a:tabLst/>
        <a:defRPr b="0" baseline="0" cap="none" i="0" spc="0" strike="noStrike" sz="1800" u="none">
          <a:solidFill>
            <a:srgbClr val="424242"/>
          </a:solidFill>
          <a:uFillTx/>
          <a:latin typeface="Source Code Pro"/>
          <a:ea typeface="Source Code Pro"/>
          <a:cs typeface="Source Code Pro"/>
          <a:sym typeface="Source Code Pro"/>
        </a:defRPr>
      </a:lvl2pPr>
      <a:lvl3pPr marL="14623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424242"/>
        </a:buClr>
        <a:buSzPts val="1800"/>
        <a:buFont typeface="Helvetica"/>
        <a:buChar char="■"/>
        <a:tabLst/>
        <a:defRPr b="0" baseline="0" cap="none" i="0" spc="0" strike="noStrike" sz="1800" u="none">
          <a:solidFill>
            <a:srgbClr val="424242"/>
          </a:solidFill>
          <a:uFillTx/>
          <a:latin typeface="Source Code Pro"/>
          <a:ea typeface="Source Code Pro"/>
          <a:cs typeface="Source Code Pro"/>
          <a:sym typeface="Source Code Pro"/>
        </a:defRPr>
      </a:lvl3pPr>
      <a:lvl4pPr marL="19195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424242"/>
        </a:buClr>
        <a:buSzPts val="1800"/>
        <a:buFont typeface="Helvetica"/>
        <a:buChar char="●"/>
        <a:tabLst/>
        <a:defRPr b="0" baseline="0" cap="none" i="0" spc="0" strike="noStrike" sz="1800" u="none">
          <a:solidFill>
            <a:srgbClr val="424242"/>
          </a:solidFill>
          <a:uFillTx/>
          <a:latin typeface="Source Code Pro"/>
          <a:ea typeface="Source Code Pro"/>
          <a:cs typeface="Source Code Pro"/>
          <a:sym typeface="Source Code Pro"/>
        </a:defRPr>
      </a:lvl4pPr>
      <a:lvl5pPr marL="23767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424242"/>
        </a:buClr>
        <a:buSzPts val="1800"/>
        <a:buFont typeface="Helvetica"/>
        <a:buChar char="○"/>
        <a:tabLst/>
        <a:defRPr b="0" baseline="0" cap="none" i="0" spc="0" strike="noStrike" sz="1800" u="none">
          <a:solidFill>
            <a:srgbClr val="424242"/>
          </a:solidFill>
          <a:uFillTx/>
          <a:latin typeface="Source Code Pro"/>
          <a:ea typeface="Source Code Pro"/>
          <a:cs typeface="Source Code Pro"/>
          <a:sym typeface="Source Code Pro"/>
        </a:defRPr>
      </a:lvl5pPr>
      <a:lvl6pPr marL="28339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424242"/>
        </a:buClr>
        <a:buSzPts val="1800"/>
        <a:buFont typeface="Helvetica"/>
        <a:buChar char="■"/>
        <a:tabLst/>
        <a:defRPr b="0" baseline="0" cap="none" i="0" spc="0" strike="noStrike" sz="1800" u="none">
          <a:solidFill>
            <a:srgbClr val="424242"/>
          </a:solidFill>
          <a:uFillTx/>
          <a:latin typeface="Source Code Pro"/>
          <a:ea typeface="Source Code Pro"/>
          <a:cs typeface="Source Code Pro"/>
          <a:sym typeface="Source Code Pro"/>
        </a:defRPr>
      </a:lvl6pPr>
      <a:lvl7pPr marL="32911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424242"/>
        </a:buClr>
        <a:buSzPts val="1800"/>
        <a:buFont typeface="Helvetica"/>
        <a:buChar char="●"/>
        <a:tabLst/>
        <a:defRPr b="0" baseline="0" cap="none" i="0" spc="0" strike="noStrike" sz="1800" u="none">
          <a:solidFill>
            <a:srgbClr val="424242"/>
          </a:solidFill>
          <a:uFillTx/>
          <a:latin typeface="Source Code Pro"/>
          <a:ea typeface="Source Code Pro"/>
          <a:cs typeface="Source Code Pro"/>
          <a:sym typeface="Source Code Pro"/>
        </a:defRPr>
      </a:lvl7pPr>
      <a:lvl8pPr marL="37483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424242"/>
        </a:buClr>
        <a:buSzPts val="1800"/>
        <a:buFont typeface="Helvetica"/>
        <a:buChar char="○"/>
        <a:tabLst/>
        <a:defRPr b="0" baseline="0" cap="none" i="0" spc="0" strike="noStrike" sz="1800" u="none">
          <a:solidFill>
            <a:srgbClr val="424242"/>
          </a:solidFill>
          <a:uFillTx/>
          <a:latin typeface="Source Code Pro"/>
          <a:ea typeface="Source Code Pro"/>
          <a:cs typeface="Source Code Pro"/>
          <a:sym typeface="Source Code Pro"/>
        </a:defRPr>
      </a:lvl8pPr>
      <a:lvl9pPr marL="42055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424242"/>
        </a:buClr>
        <a:buSzPts val="1800"/>
        <a:buFont typeface="Helvetica"/>
        <a:buChar char="■"/>
        <a:tabLst/>
        <a:defRPr b="0" baseline="0" cap="none" i="0" spc="0" strike="noStrike" sz="1800" u="none">
          <a:solidFill>
            <a:srgbClr val="424242"/>
          </a:solidFill>
          <a:uFillTx/>
          <a:latin typeface="Source Code Pro"/>
          <a:ea typeface="Source Code Pro"/>
          <a:cs typeface="Source Code Pro"/>
          <a:sym typeface="Source Code Pro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Source Code Pro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Source Code Pro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Source Code Pro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Source Code Pro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Source Code Pro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Source Code Pro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Source Code Pro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Source Code Pro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Source Code Pro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gif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2.gif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.gif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gif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2.gif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2.gif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gif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62;p13"/>
          <p:cNvSpPr txBox="1"/>
          <p:nvPr>
            <p:ph type="ctrTitle"/>
          </p:nvPr>
        </p:nvSpPr>
        <p:spPr>
          <a:xfrm>
            <a:off x="222224" y="221300"/>
            <a:ext cx="8647802" cy="1348200"/>
          </a:xfrm>
          <a:prstGeom prst="rect">
            <a:avLst/>
          </a:prstGeom>
          <a:effectLst>
            <a:outerShdw sx="100000" sy="100000" kx="0" ky="0" algn="b" rotWithShape="0" blurRad="63500" dist="19050" dir="5400000">
              <a:srgbClr val="000000">
                <a:alpha val="50000"/>
              </a:srgbClr>
            </a:outerShdw>
          </a:effectLst>
        </p:spPr>
        <p:txBody>
          <a:bodyPr anchor="ctr"/>
          <a:lstStyle>
            <a:lvl1pPr>
              <a:defRPr b="1" sz="4600"/>
            </a:lvl1pPr>
          </a:lstStyle>
          <a:p>
            <a:pPr/>
            <a:r>
              <a:t>Academic Integrity Movement</a:t>
            </a:r>
          </a:p>
        </p:txBody>
      </p:sp>
      <p:sp>
        <p:nvSpPr>
          <p:cNvPr id="117" name="Google Shape;63;p13"/>
          <p:cNvSpPr txBox="1"/>
          <p:nvPr>
            <p:ph type="subTitle" sz="half" idx="1"/>
          </p:nvPr>
        </p:nvSpPr>
        <p:spPr>
          <a:xfrm>
            <a:off x="0" y="3219349"/>
            <a:ext cx="9144000" cy="1540802"/>
          </a:xfrm>
          <a:prstGeom prst="rect">
            <a:avLst/>
          </a:prstGeom>
        </p:spPr>
        <p:txBody>
          <a:bodyPr/>
          <a:lstStyle>
            <a:lvl1pPr marL="0" indent="0">
              <a:defRPr b="1" sz="2800">
                <a:latin typeface="Vollkorn"/>
                <a:ea typeface="Vollkorn"/>
                <a:cs typeface="Vollkorn"/>
                <a:sym typeface="Vollkorn"/>
              </a:defRPr>
            </a:lvl1pPr>
          </a:lstStyle>
          <a:p>
            <a:pPr/>
            <a:r>
              <a:t>Connecting, Supporting, and Empowering Parents, Students, and Teachers to Think and Act Differently about Education</a:t>
            </a:r>
          </a:p>
        </p:txBody>
      </p:sp>
      <p:pic>
        <p:nvPicPr>
          <p:cNvPr id="118" name="Google Shape;64;p13" descr="Google Shape;64;p1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393187" y="1464124"/>
            <a:ext cx="4357626" cy="1264502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63500" dist="19050" dir="5400000">
              <a:srgbClr val="000000">
                <a:alpha val="50000"/>
              </a:srgbClr>
            </a:outerShdw>
          </a:effectLst>
        </p:spPr>
      </p:pic>
      <p:sp>
        <p:nvSpPr>
          <p:cNvPr id="119" name="Google Shape;65;p13"/>
          <p:cNvSpPr txBox="1"/>
          <p:nvPr/>
        </p:nvSpPr>
        <p:spPr>
          <a:xfrm>
            <a:off x="43024" y="4658674"/>
            <a:ext cx="3325802" cy="4368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>
            <a:spAutoFit/>
          </a:bodyPr>
          <a:lstStyle>
            <a:lvl1pPr>
              <a:defRPr sz="170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defRPr>
            </a:lvl1pPr>
          </a:lstStyle>
          <a:p>
            <a:pPr/>
            <a:r>
              <a:t>academicintegritymovement.org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70;p14"/>
          <p:cNvSpPr/>
          <p:nvPr/>
        </p:nvSpPr>
        <p:spPr>
          <a:xfrm>
            <a:off x="0" y="2299949"/>
            <a:ext cx="4572000" cy="501901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txBody>
          <a:bodyPr lIns="0" tIns="0" rIns="0" bIns="0" anchor="ctr"/>
          <a:lstStyle/>
          <a:p>
            <a:pPr algn="ctr">
              <a:lnSpc>
                <a:spcPct val="115000"/>
              </a:lnSpc>
              <a:defRPr>
                <a:solidFill>
                  <a:srgbClr val="000000"/>
                </a:solidFill>
              </a:defRPr>
            </a:pPr>
          </a:p>
        </p:txBody>
      </p:sp>
      <p:sp>
        <p:nvSpPr>
          <p:cNvPr id="122" name="Google Shape;71;p14"/>
          <p:cNvSpPr txBox="1"/>
          <p:nvPr>
            <p:ph type="title"/>
          </p:nvPr>
        </p:nvSpPr>
        <p:spPr>
          <a:xfrm>
            <a:off x="110374" y="230863"/>
            <a:ext cx="4351252" cy="1894756"/>
          </a:xfrm>
          <a:prstGeom prst="rect">
            <a:avLst/>
          </a:prstGeom>
          <a:effectLst>
            <a:outerShdw sx="100000" sy="100000" kx="0" ky="0" algn="b" rotWithShape="0" blurRad="63500" dist="19050" dir="5400000">
              <a:srgbClr val="000000">
                <a:alpha val="50000"/>
              </a:srgbClr>
            </a:outerShdw>
          </a:effectLst>
        </p:spPr>
        <p:txBody>
          <a:bodyPr anchor="t"/>
          <a:lstStyle>
            <a:lvl1pPr defTabSz="786384">
              <a:defRPr b="1" sz="3698">
                <a:latin typeface="Vollkorn"/>
                <a:ea typeface="Vollkorn"/>
                <a:cs typeface="Vollkorn"/>
                <a:sym typeface="Vollkorn"/>
              </a:defRPr>
            </a:lvl1pPr>
          </a:lstStyle>
          <a:p>
            <a:pPr/>
            <a:r>
              <a:t>ACADEMIC INTEGRITY MOVEMENT</a:t>
            </a:r>
          </a:p>
        </p:txBody>
      </p:sp>
      <p:sp>
        <p:nvSpPr>
          <p:cNvPr id="123" name="Google Shape;72;p14"/>
          <p:cNvSpPr/>
          <p:nvPr/>
        </p:nvSpPr>
        <p:spPr>
          <a:xfrm>
            <a:off x="1296325" y="3004323"/>
            <a:ext cx="1714801" cy="1714801"/>
          </a:xfrm>
          <a:prstGeom prst="ellipse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txBody>
          <a:bodyPr lIns="0" tIns="0" rIns="0" bIns="0" anchor="ctr"/>
          <a:lstStyle/>
          <a:p>
            <a:pPr>
              <a:defRPr>
                <a:solidFill>
                  <a:srgbClr val="000000"/>
                </a:solidFill>
              </a:defRPr>
            </a:pPr>
          </a:p>
        </p:txBody>
      </p:sp>
      <p:pic>
        <p:nvPicPr>
          <p:cNvPr id="124" name="Google Shape;73;p14" descr="Google Shape;73;p1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335975" y="3038706"/>
            <a:ext cx="1635476" cy="1632226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63500" dist="19050" dir="5400000">
              <a:srgbClr val="000000">
                <a:alpha val="50000"/>
              </a:srgbClr>
            </a:outerShdw>
          </a:effectLst>
        </p:spPr>
      </p:pic>
      <p:sp>
        <p:nvSpPr>
          <p:cNvPr id="125" name="Google Shape;74;p14"/>
          <p:cNvSpPr txBox="1"/>
          <p:nvPr>
            <p:ph type="body" idx="1"/>
          </p:nvPr>
        </p:nvSpPr>
        <p:spPr>
          <a:xfrm>
            <a:off x="4571999" y="8375"/>
            <a:ext cx="4474502" cy="4725300"/>
          </a:xfrm>
          <a:prstGeom prst="rect">
            <a:avLst/>
          </a:prstGeom>
        </p:spPr>
        <p:txBody>
          <a:bodyPr anchor="ctr"/>
          <a:lstStyle/>
          <a:p>
            <a:pPr marL="0" indent="0">
              <a:lnSpc>
                <a:spcPct val="115000"/>
              </a:lnSpc>
              <a:defRPr sz="140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defRPr>
            </a:pPr>
            <a:r>
              <a:t>We </a:t>
            </a:r>
            <a:r>
              <a:rPr b="1"/>
              <a:t>connect</a:t>
            </a:r>
            <a:r>
              <a:t> through outreach, meetings, and public forums to create strong local networks of involved families and educators concerned about restoring checks and balances to the school system.</a:t>
            </a:r>
          </a:p>
          <a:p>
            <a:pPr marL="0" indent="0">
              <a:lnSpc>
                <a:spcPct val="115000"/>
              </a:lnSpc>
              <a:defRPr sz="1800">
                <a:solidFill>
                  <a:srgbClr val="424242"/>
                </a:solidFill>
              </a:defRPr>
            </a:pPr>
            <a:endParaRPr sz="140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indent="0">
              <a:lnSpc>
                <a:spcPct val="115000"/>
              </a:lnSpc>
              <a:defRPr sz="140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defRPr>
            </a:pPr>
            <a:r>
              <a:t>We </a:t>
            </a:r>
            <a:r>
              <a:rPr b="1"/>
              <a:t>support</a:t>
            </a:r>
            <a:r>
              <a:t> the voices of parents, students, and teachers by providing a qualified, non-partisan presence at state and local governments and boards, holding leaders accountable to the people they represent through transparent and ethical academic practices and policies.</a:t>
            </a:r>
          </a:p>
          <a:p>
            <a:pPr marL="0" indent="0">
              <a:lnSpc>
                <a:spcPct val="115000"/>
              </a:lnSpc>
              <a:defRPr sz="1800">
                <a:solidFill>
                  <a:srgbClr val="424242"/>
                </a:solidFill>
              </a:defRPr>
            </a:pPr>
            <a:endParaRPr sz="140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indent="0">
              <a:lnSpc>
                <a:spcPct val="115000"/>
              </a:lnSpc>
              <a:defRPr sz="140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defRPr>
            </a:pPr>
            <a:r>
              <a:t>We </a:t>
            </a:r>
            <a:r>
              <a:rPr b="1"/>
              <a:t>empower</a:t>
            </a:r>
            <a:r>
              <a:t> by offering innovative ideas and alternatives to help parents, students, and teachers reaffirm personal control and boundaries over their academic and professional development experiences.</a:t>
            </a:r>
          </a:p>
        </p:txBody>
      </p:sp>
      <p:sp>
        <p:nvSpPr>
          <p:cNvPr id="126" name="Google Shape;75;p14"/>
          <p:cNvSpPr txBox="1"/>
          <p:nvPr/>
        </p:nvSpPr>
        <p:spPr>
          <a:xfrm>
            <a:off x="43024" y="4708275"/>
            <a:ext cx="3660001" cy="4368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>
            <a:spAutoFit/>
          </a:bodyPr>
          <a:lstStyle>
            <a:lvl1pPr>
              <a:defRPr sz="1700">
                <a:solidFill>
                  <a:srgbClr val="FFFFFF"/>
                </a:solidFill>
                <a:latin typeface="Nunito"/>
                <a:ea typeface="Nunito"/>
                <a:cs typeface="Nunito"/>
                <a:sym typeface="Nunito"/>
              </a:defRPr>
            </a:lvl1pPr>
          </a:lstStyle>
          <a:p>
            <a:pPr/>
            <a:r>
              <a:t>academicintegritymovement.org</a:t>
            </a:r>
          </a:p>
        </p:txBody>
      </p:sp>
      <p:sp>
        <p:nvSpPr>
          <p:cNvPr id="127" name="Connect. Support. Empower."/>
          <p:cNvSpPr txBox="1"/>
          <p:nvPr/>
        </p:nvSpPr>
        <p:spPr>
          <a:xfrm>
            <a:off x="539377" y="2373099"/>
            <a:ext cx="3747246" cy="355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ctr">
              <a:defRPr sz="2300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1pPr>
          </a:lstStyle>
          <a:p>
            <a:pPr/>
            <a:r>
              <a:t>Connect. Support. Empower.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2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80;p15"/>
          <p:cNvSpPr txBox="1"/>
          <p:nvPr>
            <p:ph type="title"/>
          </p:nvPr>
        </p:nvSpPr>
        <p:spPr>
          <a:xfrm>
            <a:off x="311699" y="372500"/>
            <a:ext cx="8520602" cy="733501"/>
          </a:xfrm>
          <a:prstGeom prst="rect">
            <a:avLst/>
          </a:prstGeom>
          <a:solidFill>
            <a:srgbClr val="E91D63"/>
          </a:solidFill>
        </p:spPr>
        <p:txBody>
          <a:bodyPr anchor="ctr"/>
          <a:lstStyle>
            <a:lvl1pPr algn="ctr" defTabSz="859536">
              <a:defRPr b="1" sz="3666">
                <a:solidFill>
                  <a:srgbClr val="FFFFFF"/>
                </a:solidFill>
                <a:latin typeface="Vollkorn"/>
                <a:ea typeface="Vollkorn"/>
                <a:cs typeface="Vollkorn"/>
                <a:sym typeface="Vollkorn"/>
              </a:defRPr>
            </a:lvl1pPr>
          </a:lstStyle>
          <a:p>
            <a:pPr/>
            <a:r>
              <a:t>AIM  Board  Founding  Members</a:t>
            </a:r>
          </a:p>
        </p:txBody>
      </p:sp>
      <p:sp>
        <p:nvSpPr>
          <p:cNvPr id="130" name="Google Shape;81;p15"/>
          <p:cNvSpPr txBox="1"/>
          <p:nvPr>
            <p:ph type="body" idx="1"/>
          </p:nvPr>
        </p:nvSpPr>
        <p:spPr>
          <a:xfrm>
            <a:off x="540300" y="1545024"/>
            <a:ext cx="7890000" cy="2502301"/>
          </a:xfrm>
          <a:prstGeom prst="rect">
            <a:avLst/>
          </a:prstGeom>
        </p:spPr>
        <p:txBody>
          <a:bodyPr/>
          <a:lstStyle/>
          <a:p>
            <a:pPr marL="0" indent="0" defTabSz="832104">
              <a:lnSpc>
                <a:spcPct val="150000"/>
              </a:lnSpc>
              <a:buSzTx/>
              <a:buNone/>
              <a:defRPr b="1" sz="2093">
                <a:latin typeface="Vollkorn"/>
                <a:ea typeface="Vollkorn"/>
                <a:cs typeface="Vollkorn"/>
                <a:sym typeface="Vollkorn"/>
              </a:defRPr>
            </a:pPr>
            <a:r>
              <a:t>Jessica Fiveash</a:t>
            </a:r>
            <a:r>
              <a:rPr b="0"/>
              <a:t>		Executive Director</a:t>
            </a:r>
            <a:endParaRPr sz="1001"/>
          </a:p>
          <a:p>
            <a:pPr marL="0" indent="0" defTabSz="832104">
              <a:lnSpc>
                <a:spcPct val="150000"/>
              </a:lnSpc>
              <a:spcBef>
                <a:spcPts val="1000"/>
              </a:spcBef>
              <a:buSzTx/>
              <a:buNone/>
              <a:defRPr b="1" sz="2093">
                <a:latin typeface="Vollkorn"/>
                <a:ea typeface="Vollkorn"/>
                <a:cs typeface="Vollkorn"/>
                <a:sym typeface="Vollkorn"/>
              </a:defRPr>
            </a:pPr>
            <a:r>
              <a:t>Bernadette Brockman</a:t>
            </a:r>
            <a:r>
              <a:rPr b="0"/>
              <a:t>	Director of Operations</a:t>
            </a:r>
            <a:endParaRPr sz="1092"/>
          </a:p>
          <a:p>
            <a:pPr marL="0" indent="0" defTabSz="832104">
              <a:lnSpc>
                <a:spcPct val="150000"/>
              </a:lnSpc>
              <a:spcBef>
                <a:spcPts val="1000"/>
              </a:spcBef>
              <a:buSzTx/>
              <a:buNone/>
              <a:defRPr b="1" sz="2093">
                <a:latin typeface="Vollkorn"/>
                <a:ea typeface="Vollkorn"/>
                <a:cs typeface="Vollkorn"/>
                <a:sym typeface="Vollkorn"/>
              </a:defRPr>
            </a:pPr>
            <a:r>
              <a:t>Monica Wilbur</a:t>
            </a:r>
            <a:r>
              <a:rPr b="0"/>
              <a:t>			Director of Communications</a:t>
            </a:r>
            <a:endParaRPr sz="1092"/>
          </a:p>
          <a:p>
            <a:pPr marL="0" indent="0" defTabSz="832104">
              <a:lnSpc>
                <a:spcPct val="150000"/>
              </a:lnSpc>
              <a:spcBef>
                <a:spcPts val="1000"/>
              </a:spcBef>
              <a:buSzTx/>
              <a:buNone/>
              <a:defRPr b="1" sz="2093">
                <a:latin typeface="Vollkorn"/>
                <a:ea typeface="Vollkorn"/>
                <a:cs typeface="Vollkorn"/>
                <a:sym typeface="Vollkorn"/>
              </a:defRPr>
            </a:pPr>
            <a:r>
              <a:t>Becky Hope</a:t>
            </a:r>
            <a:r>
              <a:rPr b="0"/>
              <a:t>			Director of Outreach</a:t>
            </a:r>
          </a:p>
        </p:txBody>
      </p:sp>
      <p:sp>
        <p:nvSpPr>
          <p:cNvPr id="131" name="Google Shape;82;p15"/>
          <p:cNvSpPr txBox="1"/>
          <p:nvPr/>
        </p:nvSpPr>
        <p:spPr>
          <a:xfrm>
            <a:off x="195425" y="4582474"/>
            <a:ext cx="4720500" cy="4368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>
            <a:spAutoFit/>
          </a:bodyPr>
          <a:lstStyle>
            <a:lvl1pPr>
              <a:defRPr sz="170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defRPr>
            </a:lvl1pPr>
          </a:lstStyle>
          <a:p>
            <a:pPr/>
            <a:r>
              <a:t>academicintegritymovement.org</a:t>
            </a:r>
          </a:p>
        </p:txBody>
      </p:sp>
      <p:pic>
        <p:nvPicPr>
          <p:cNvPr id="132" name="Google Shape;83;p15" descr="Google Shape;83;p15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370726" y="3656200"/>
            <a:ext cx="1214876" cy="121245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63500" dist="19050" dir="5400000">
              <a:srgbClr val="000000">
                <a:alpha val="50000"/>
              </a:srgbClr>
            </a:outerShdw>
          </a:effectLst>
        </p:spPr>
      </p:pic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88;p16"/>
          <p:cNvSpPr txBox="1"/>
          <p:nvPr>
            <p:ph type="title"/>
          </p:nvPr>
        </p:nvSpPr>
        <p:spPr>
          <a:xfrm>
            <a:off x="545100" y="1813499"/>
            <a:ext cx="8282400" cy="1516501"/>
          </a:xfrm>
          <a:prstGeom prst="rect">
            <a:avLst/>
          </a:prstGeom>
        </p:spPr>
        <p:txBody>
          <a:bodyPr/>
          <a:lstStyle>
            <a:lvl1pPr indent="1124711" defTabSz="749808">
              <a:defRPr sz="4346"/>
            </a:lvl1pPr>
          </a:lstStyle>
          <a:p>
            <a:pPr/>
            <a:r>
              <a:t> Advocates and Watchdogs</a:t>
            </a:r>
          </a:p>
        </p:txBody>
      </p:sp>
      <p:pic>
        <p:nvPicPr>
          <p:cNvPr id="135" name="Google Shape;89;p16" descr="Google Shape;89;p1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83474" y="1755644"/>
            <a:ext cx="1635476" cy="1632225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63500" dist="19050" dir="5400000">
              <a:srgbClr val="000000">
                <a:alpha val="50000"/>
              </a:srgbClr>
            </a:outerShdw>
          </a:effectLst>
        </p:spPr>
      </p:pic>
      <p:sp>
        <p:nvSpPr>
          <p:cNvPr id="136" name="Google Shape;90;p16"/>
          <p:cNvSpPr txBox="1"/>
          <p:nvPr/>
        </p:nvSpPr>
        <p:spPr>
          <a:xfrm>
            <a:off x="119224" y="4582474"/>
            <a:ext cx="3660001" cy="4368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>
            <a:spAutoFit/>
          </a:bodyPr>
          <a:lstStyle>
            <a:lvl1pPr>
              <a:defRPr sz="170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defRPr>
            </a:lvl1pPr>
          </a:lstStyle>
          <a:p>
            <a:pPr/>
            <a:r>
              <a:t>academicintegritymovement.org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95;p17"/>
          <p:cNvSpPr txBox="1"/>
          <p:nvPr>
            <p:ph type="title"/>
          </p:nvPr>
        </p:nvSpPr>
        <p:spPr>
          <a:xfrm>
            <a:off x="265500" y="1281949"/>
            <a:ext cx="4045200" cy="1789202"/>
          </a:xfrm>
          <a:prstGeom prst="rect">
            <a:avLst/>
          </a:prstGeom>
        </p:spPr>
        <p:txBody>
          <a:bodyPr anchor="ctr"/>
          <a:lstStyle>
            <a:lvl1pPr>
              <a:defRPr sz="5000"/>
            </a:lvl1pPr>
          </a:lstStyle>
          <a:p>
            <a:pPr/>
            <a:r>
              <a:t>ADVOCACY</a:t>
            </a:r>
          </a:p>
        </p:txBody>
      </p:sp>
      <p:sp>
        <p:nvSpPr>
          <p:cNvPr id="139" name="Google Shape;96;p17"/>
          <p:cNvSpPr txBox="1"/>
          <p:nvPr>
            <p:ph type="body" sz="half" idx="1"/>
          </p:nvPr>
        </p:nvSpPr>
        <p:spPr>
          <a:xfrm>
            <a:off x="4921425" y="285249"/>
            <a:ext cx="3881701" cy="4260602"/>
          </a:xfrm>
          <a:prstGeom prst="rect">
            <a:avLst/>
          </a:prstGeom>
        </p:spPr>
        <p:txBody>
          <a:bodyPr/>
          <a:lstStyle/>
          <a:p>
            <a:pPr marL="457200" indent="-342900" algn="l">
              <a:lnSpc>
                <a:spcPct val="76000"/>
              </a:lnSpc>
              <a:buClr>
                <a:srgbClr val="424242"/>
              </a:buClr>
              <a:buSzPts val="1800"/>
              <a:buFont typeface="Helvetica"/>
              <a:buChar char="●"/>
              <a:defRPr sz="1800">
                <a:solidFill>
                  <a:srgbClr val="424242"/>
                </a:solidFill>
                <a:latin typeface="Vollkorn"/>
                <a:ea typeface="Vollkorn"/>
                <a:cs typeface="Vollkorn"/>
                <a:sym typeface="Vollkorn"/>
              </a:defRPr>
            </a:pPr>
            <a:r>
              <a:t>Attend board, city,  county, and state meetings, and speak publicly in support of parents, students, and teachers</a:t>
            </a:r>
            <a:endParaRPr sz="800"/>
          </a:p>
          <a:p>
            <a:pPr marL="0" indent="457200" algn="l">
              <a:lnSpc>
                <a:spcPct val="80000"/>
              </a:lnSpc>
              <a:spcBef>
                <a:spcPts val="1200"/>
              </a:spcBef>
              <a:defRPr sz="1800">
                <a:solidFill>
                  <a:srgbClr val="424242"/>
                </a:solidFill>
              </a:defRPr>
            </a:pPr>
            <a:endParaRPr>
              <a:latin typeface="Vollkorn"/>
              <a:ea typeface="Vollkorn"/>
              <a:cs typeface="Vollkorn"/>
              <a:sym typeface="Vollkorn"/>
            </a:endParaRPr>
          </a:p>
          <a:p>
            <a:pPr marL="457200" indent="-342900" algn="l">
              <a:lnSpc>
                <a:spcPct val="80000"/>
              </a:lnSpc>
              <a:buClr>
                <a:srgbClr val="424242"/>
              </a:buClr>
              <a:buSzPts val="1800"/>
              <a:buFont typeface="Helvetica"/>
              <a:buChar char="●"/>
              <a:defRPr sz="1800">
                <a:solidFill>
                  <a:srgbClr val="424242"/>
                </a:solidFill>
                <a:latin typeface="Vollkorn"/>
                <a:ea typeface="Vollkorn"/>
                <a:cs typeface="Vollkorn"/>
                <a:sym typeface="Vollkorn"/>
              </a:defRPr>
            </a:pPr>
            <a:r>
              <a:t>Contact educators and leaders when problems are brought to our attention</a:t>
            </a:r>
          </a:p>
          <a:p>
            <a:pPr marL="0" indent="457200" algn="l">
              <a:lnSpc>
                <a:spcPct val="80000"/>
              </a:lnSpc>
              <a:defRPr sz="1800">
                <a:solidFill>
                  <a:srgbClr val="424242"/>
                </a:solidFill>
              </a:defRPr>
            </a:pPr>
            <a:endParaRPr>
              <a:latin typeface="Vollkorn"/>
              <a:ea typeface="Vollkorn"/>
              <a:cs typeface="Vollkorn"/>
              <a:sym typeface="Vollkorn"/>
            </a:endParaRPr>
          </a:p>
          <a:p>
            <a:pPr marL="457200" indent="-342900" algn="l">
              <a:lnSpc>
                <a:spcPct val="80000"/>
              </a:lnSpc>
              <a:buClr>
                <a:srgbClr val="424242"/>
              </a:buClr>
              <a:buSzPts val="1800"/>
              <a:buFont typeface="Helvetica"/>
              <a:buChar char="●"/>
              <a:defRPr sz="1800">
                <a:solidFill>
                  <a:srgbClr val="424242"/>
                </a:solidFill>
                <a:latin typeface="Vollkorn"/>
                <a:ea typeface="Vollkorn"/>
                <a:cs typeface="Vollkorn"/>
                <a:sym typeface="Vollkorn"/>
              </a:defRPr>
            </a:pPr>
            <a:r>
              <a:t>Helping parents advocate by empowering them with strategies and support</a:t>
            </a:r>
          </a:p>
          <a:p>
            <a:pPr marL="0" indent="457200" algn="l">
              <a:lnSpc>
                <a:spcPct val="80000"/>
              </a:lnSpc>
              <a:defRPr sz="1800">
                <a:solidFill>
                  <a:srgbClr val="424242"/>
                </a:solidFill>
              </a:defRPr>
            </a:pPr>
            <a:endParaRPr>
              <a:latin typeface="Vollkorn"/>
              <a:ea typeface="Vollkorn"/>
              <a:cs typeface="Vollkorn"/>
              <a:sym typeface="Vollkorn"/>
            </a:endParaRPr>
          </a:p>
          <a:p>
            <a:pPr marL="457200" indent="-342900" algn="l">
              <a:lnSpc>
                <a:spcPct val="80000"/>
              </a:lnSpc>
              <a:buClr>
                <a:srgbClr val="424242"/>
              </a:buClr>
              <a:buSzPts val="1800"/>
              <a:buFont typeface="Helvetica"/>
              <a:buChar char="●"/>
              <a:defRPr sz="1800">
                <a:solidFill>
                  <a:srgbClr val="424242"/>
                </a:solidFill>
                <a:latin typeface="Vollkorn"/>
                <a:ea typeface="Vollkorn"/>
                <a:cs typeface="Vollkorn"/>
                <a:sym typeface="Vollkorn"/>
              </a:defRPr>
            </a:pPr>
            <a:r>
              <a:t>Working to help the money follow the student</a:t>
            </a:r>
          </a:p>
          <a:p>
            <a:pPr marL="0" indent="457200" algn="l">
              <a:lnSpc>
                <a:spcPct val="80000"/>
              </a:lnSpc>
              <a:defRPr sz="1800">
                <a:solidFill>
                  <a:srgbClr val="424242"/>
                </a:solidFill>
              </a:defRPr>
            </a:pPr>
            <a:endParaRPr>
              <a:latin typeface="Vollkorn"/>
              <a:ea typeface="Vollkorn"/>
              <a:cs typeface="Vollkorn"/>
              <a:sym typeface="Vollkorn"/>
            </a:endParaRPr>
          </a:p>
          <a:p>
            <a:pPr marL="457200" indent="-342900" algn="l">
              <a:lnSpc>
                <a:spcPct val="80000"/>
              </a:lnSpc>
              <a:buClr>
                <a:srgbClr val="424242"/>
              </a:buClr>
              <a:buSzPts val="1800"/>
              <a:buFont typeface="Helvetica"/>
              <a:buChar char="●"/>
              <a:defRPr sz="1800">
                <a:solidFill>
                  <a:srgbClr val="424242"/>
                </a:solidFill>
                <a:latin typeface="Vollkorn"/>
                <a:ea typeface="Vollkorn"/>
                <a:cs typeface="Vollkorn"/>
                <a:sym typeface="Vollkorn"/>
              </a:defRPr>
            </a:pPr>
            <a:r>
              <a:t>Focus is local &amp; nationwide</a:t>
            </a:r>
          </a:p>
        </p:txBody>
      </p:sp>
      <p:sp>
        <p:nvSpPr>
          <p:cNvPr id="140" name="Google Shape;97;p17"/>
          <p:cNvSpPr txBox="1"/>
          <p:nvPr/>
        </p:nvSpPr>
        <p:spPr>
          <a:xfrm>
            <a:off x="542549" y="3254700"/>
            <a:ext cx="3491102" cy="5384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 anchor="ctr">
            <a:spAutoFit/>
          </a:bodyPr>
          <a:lstStyle>
            <a:lvl1pPr algn="ctr">
              <a:defRPr b="1" sz="2300">
                <a:solidFill>
                  <a:srgbClr val="FFFFFF"/>
                </a:solidFill>
                <a:latin typeface="Nunito"/>
                <a:ea typeface="Nunito"/>
                <a:cs typeface="Nunito"/>
                <a:sym typeface="Nunito"/>
              </a:defRPr>
            </a:lvl1pPr>
          </a:lstStyle>
          <a:p>
            <a:pPr/>
            <a:r>
              <a:t>Bernadette and Monica</a:t>
            </a:r>
          </a:p>
        </p:txBody>
      </p:sp>
      <p:sp>
        <p:nvSpPr>
          <p:cNvPr id="141" name="Google Shape;98;p17"/>
          <p:cNvSpPr txBox="1"/>
          <p:nvPr/>
        </p:nvSpPr>
        <p:spPr>
          <a:xfrm>
            <a:off x="119224" y="4506274"/>
            <a:ext cx="3927902" cy="4876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>
            <a:spAutoFit/>
          </a:bodyPr>
          <a:lstStyle>
            <a:lvl1pPr>
              <a:defRPr sz="2000">
                <a:solidFill>
                  <a:srgbClr val="FFFFFF"/>
                </a:solidFill>
                <a:latin typeface="Nunito"/>
                <a:ea typeface="Nunito"/>
                <a:cs typeface="Nunito"/>
                <a:sym typeface="Nunito"/>
              </a:defRPr>
            </a:lvl1pPr>
          </a:lstStyle>
          <a:p>
            <a:pPr/>
            <a:r>
              <a:t>academicintegritymovement.org</a:t>
            </a:r>
          </a:p>
        </p:txBody>
      </p:sp>
      <p:sp>
        <p:nvSpPr>
          <p:cNvPr id="142" name="Google Shape;99;p17"/>
          <p:cNvSpPr txBox="1"/>
          <p:nvPr/>
        </p:nvSpPr>
        <p:spPr>
          <a:xfrm>
            <a:off x="143400" y="2571749"/>
            <a:ext cx="4289400" cy="4368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>
            <a:spAutoFit/>
          </a:bodyPr>
          <a:lstStyle>
            <a:lvl1pPr algn="ctr">
              <a:defRPr b="1" i="1" sz="1700">
                <a:solidFill>
                  <a:srgbClr val="FFFFFF"/>
                </a:solidFill>
                <a:latin typeface="Nunito"/>
                <a:ea typeface="Nunito"/>
                <a:cs typeface="Nunito"/>
                <a:sym typeface="Nunito"/>
              </a:defRPr>
            </a:lvl1pPr>
          </a:lstStyle>
          <a:p>
            <a:pPr/>
            <a:r>
              <a:t>Parents, Students, AND Teachers</a:t>
            </a:r>
          </a:p>
        </p:txBody>
      </p:sp>
      <p:pic>
        <p:nvPicPr>
          <p:cNvPr id="143" name="Google Shape;100;p17" descr="Google Shape;100;p17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40925" y="492597"/>
            <a:ext cx="1084476" cy="1082327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63500" dist="19050" dir="5400000">
              <a:srgbClr val="000000">
                <a:alpha val="50000"/>
              </a:srgbClr>
            </a:outerShdw>
          </a:effectLst>
        </p:spPr>
      </p:pic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05;p18"/>
          <p:cNvSpPr txBox="1"/>
          <p:nvPr>
            <p:ph type="title"/>
          </p:nvPr>
        </p:nvSpPr>
        <p:spPr>
          <a:xfrm>
            <a:off x="176600" y="1231149"/>
            <a:ext cx="4330094" cy="1789202"/>
          </a:xfrm>
          <a:prstGeom prst="rect">
            <a:avLst/>
          </a:prstGeom>
        </p:spPr>
        <p:txBody>
          <a:bodyPr anchor="ctr"/>
          <a:lstStyle>
            <a:lvl1pPr>
              <a:defRPr sz="4900"/>
            </a:lvl1pPr>
          </a:lstStyle>
          <a:p>
            <a:pPr/>
            <a:r>
              <a:t>WATCHDOGS</a:t>
            </a:r>
          </a:p>
        </p:txBody>
      </p:sp>
      <p:sp>
        <p:nvSpPr>
          <p:cNvPr id="146" name="Google Shape;106;p18"/>
          <p:cNvSpPr txBox="1"/>
          <p:nvPr>
            <p:ph type="body" sz="half" idx="1"/>
          </p:nvPr>
        </p:nvSpPr>
        <p:spPr>
          <a:xfrm>
            <a:off x="4981900" y="147399"/>
            <a:ext cx="3927901" cy="4340702"/>
          </a:xfrm>
          <a:prstGeom prst="rect">
            <a:avLst/>
          </a:prstGeom>
        </p:spPr>
        <p:txBody>
          <a:bodyPr anchor="ctr"/>
          <a:lstStyle/>
          <a:p>
            <a:pPr marL="457200" indent="-342900" algn="l">
              <a:spcBef>
                <a:spcPts val="1000"/>
              </a:spcBef>
              <a:buClr>
                <a:srgbClr val="424242"/>
              </a:buClr>
              <a:buSzPts val="1800"/>
              <a:buFont typeface="Helvetica"/>
              <a:buChar char="●"/>
              <a:defRPr sz="1800">
                <a:solidFill>
                  <a:srgbClr val="424242"/>
                </a:solidFill>
                <a:latin typeface="Vollkorn"/>
                <a:ea typeface="Vollkorn"/>
                <a:cs typeface="Vollkorn"/>
                <a:sym typeface="Vollkorn"/>
              </a:defRPr>
            </a:pPr>
            <a:r>
              <a:t>Calling out unethical policies and practices</a:t>
            </a:r>
          </a:p>
          <a:p>
            <a:pPr marL="0" indent="457200" algn="l">
              <a:spcBef>
                <a:spcPts val="1200"/>
              </a:spcBef>
              <a:defRPr sz="1800">
                <a:solidFill>
                  <a:srgbClr val="424242"/>
                </a:solidFill>
              </a:defRPr>
            </a:pPr>
            <a:endParaRPr sz="300">
              <a:latin typeface="Vollkorn"/>
              <a:ea typeface="Vollkorn"/>
              <a:cs typeface="Vollkorn"/>
              <a:sym typeface="Vollkorn"/>
            </a:endParaRPr>
          </a:p>
          <a:p>
            <a:pPr marL="457200" indent="-342900" algn="l">
              <a:spcBef>
                <a:spcPts val="1000"/>
              </a:spcBef>
              <a:buClr>
                <a:srgbClr val="424242"/>
              </a:buClr>
              <a:buSzPts val="1800"/>
              <a:buFont typeface="Helvetica"/>
              <a:buChar char="●"/>
              <a:defRPr sz="1800">
                <a:solidFill>
                  <a:srgbClr val="424242"/>
                </a:solidFill>
                <a:latin typeface="Vollkorn"/>
                <a:ea typeface="Vollkorn"/>
                <a:cs typeface="Vollkorn"/>
                <a:sym typeface="Vollkorn"/>
              </a:defRPr>
            </a:pPr>
            <a:r>
              <a:t>Keeping educators and leaders accountable to parents, students, and teachers</a:t>
            </a:r>
          </a:p>
          <a:p>
            <a:pPr marL="0" indent="457200" algn="l">
              <a:spcBef>
                <a:spcPts val="1000"/>
              </a:spcBef>
              <a:defRPr sz="1800">
                <a:solidFill>
                  <a:srgbClr val="424242"/>
                </a:solidFill>
              </a:defRPr>
            </a:pPr>
            <a:endParaRPr sz="300">
              <a:latin typeface="Vollkorn"/>
              <a:ea typeface="Vollkorn"/>
              <a:cs typeface="Vollkorn"/>
              <a:sym typeface="Vollkorn"/>
            </a:endParaRPr>
          </a:p>
          <a:p>
            <a:pPr marL="457200" indent="-342900" algn="l">
              <a:spcBef>
                <a:spcPts val="1000"/>
              </a:spcBef>
              <a:buClr>
                <a:srgbClr val="424242"/>
              </a:buClr>
              <a:buSzPts val="1800"/>
              <a:buFont typeface="Helvetica"/>
              <a:buChar char="●"/>
              <a:defRPr sz="1800">
                <a:solidFill>
                  <a:srgbClr val="424242"/>
                </a:solidFill>
                <a:latin typeface="Vollkorn"/>
                <a:ea typeface="Vollkorn"/>
                <a:cs typeface="Vollkorn"/>
                <a:sym typeface="Vollkorn"/>
              </a:defRPr>
            </a:pPr>
            <a:r>
              <a:t>Request GRAMA/Freedom of Information Act documents</a:t>
            </a:r>
          </a:p>
          <a:p>
            <a:pPr marL="0" indent="457200" algn="l">
              <a:spcBef>
                <a:spcPts val="1000"/>
              </a:spcBef>
              <a:defRPr sz="1800">
                <a:solidFill>
                  <a:srgbClr val="424242"/>
                </a:solidFill>
              </a:defRPr>
            </a:pPr>
            <a:endParaRPr sz="300">
              <a:latin typeface="Vollkorn"/>
              <a:ea typeface="Vollkorn"/>
              <a:cs typeface="Vollkorn"/>
              <a:sym typeface="Vollkorn"/>
            </a:endParaRPr>
          </a:p>
          <a:p>
            <a:pPr marL="457200" indent="-342900" algn="l">
              <a:spcBef>
                <a:spcPts val="1000"/>
              </a:spcBef>
              <a:buClr>
                <a:srgbClr val="424242"/>
              </a:buClr>
              <a:buSzPts val="1800"/>
              <a:buFont typeface="Helvetica"/>
              <a:buChar char="●"/>
              <a:defRPr sz="1800">
                <a:solidFill>
                  <a:srgbClr val="424242"/>
                </a:solidFill>
                <a:latin typeface="Vollkorn"/>
                <a:ea typeface="Vollkorn"/>
                <a:cs typeface="Vollkorn"/>
                <a:sym typeface="Vollkorn"/>
              </a:defRPr>
            </a:pPr>
            <a:r>
              <a:t>Get media and public attention on important issues</a:t>
            </a:r>
          </a:p>
          <a:p>
            <a:pPr marL="0" indent="457200" algn="l">
              <a:spcBef>
                <a:spcPts val="1200"/>
              </a:spcBef>
              <a:defRPr sz="1800">
                <a:solidFill>
                  <a:srgbClr val="424242"/>
                </a:solidFill>
              </a:defRPr>
            </a:pPr>
            <a:endParaRPr sz="300">
              <a:latin typeface="Vollkorn"/>
              <a:ea typeface="Vollkorn"/>
              <a:cs typeface="Vollkorn"/>
              <a:sym typeface="Vollkorn"/>
            </a:endParaRPr>
          </a:p>
          <a:p>
            <a:pPr marL="457200" indent="-342900" algn="l">
              <a:spcBef>
                <a:spcPts val="1200"/>
              </a:spcBef>
              <a:buClr>
                <a:srgbClr val="424242"/>
              </a:buClr>
              <a:buSzPts val="1800"/>
              <a:buFont typeface="Helvetica"/>
              <a:buChar char="●"/>
              <a:defRPr sz="1800">
                <a:solidFill>
                  <a:srgbClr val="424242"/>
                </a:solidFill>
                <a:latin typeface="Vollkorn"/>
                <a:ea typeface="Vollkorn"/>
                <a:cs typeface="Vollkorn"/>
                <a:sym typeface="Vollkorn"/>
              </a:defRPr>
            </a:pPr>
            <a:r>
              <a:t>Focus is local &amp; nationwide</a:t>
            </a:r>
          </a:p>
        </p:txBody>
      </p:sp>
      <p:sp>
        <p:nvSpPr>
          <p:cNvPr id="147" name="Google Shape;107;p18"/>
          <p:cNvSpPr txBox="1"/>
          <p:nvPr/>
        </p:nvSpPr>
        <p:spPr>
          <a:xfrm>
            <a:off x="542549" y="2714950"/>
            <a:ext cx="3491102" cy="5511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 anchor="ctr">
            <a:spAutoFit/>
          </a:bodyPr>
          <a:lstStyle>
            <a:lvl1pPr algn="ctr">
              <a:defRPr b="1" sz="2400">
                <a:solidFill>
                  <a:srgbClr val="FFFFFF"/>
                </a:solidFill>
                <a:latin typeface="Nunito"/>
                <a:ea typeface="Nunito"/>
                <a:cs typeface="Nunito"/>
                <a:sym typeface="Nunito"/>
              </a:defRPr>
            </a:lvl1pPr>
          </a:lstStyle>
          <a:p>
            <a:pPr/>
            <a:r>
              <a:t>Becky and Jessica</a:t>
            </a:r>
          </a:p>
        </p:txBody>
      </p:sp>
      <p:sp>
        <p:nvSpPr>
          <p:cNvPr id="148" name="Google Shape;108;p18"/>
          <p:cNvSpPr txBox="1"/>
          <p:nvPr/>
        </p:nvSpPr>
        <p:spPr>
          <a:xfrm>
            <a:off x="119224" y="4506274"/>
            <a:ext cx="3927902" cy="4876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>
            <a:spAutoFit/>
          </a:bodyPr>
          <a:lstStyle>
            <a:lvl1pPr>
              <a:defRPr sz="2000">
                <a:solidFill>
                  <a:srgbClr val="FFFFFF"/>
                </a:solidFill>
                <a:latin typeface="Nunito"/>
                <a:ea typeface="Nunito"/>
                <a:cs typeface="Nunito"/>
                <a:sym typeface="Nunito"/>
              </a:defRPr>
            </a:lvl1pPr>
          </a:lstStyle>
          <a:p>
            <a:pPr/>
            <a:r>
              <a:t>academicintegritymovement.org</a:t>
            </a:r>
          </a:p>
        </p:txBody>
      </p:sp>
      <p:pic>
        <p:nvPicPr>
          <p:cNvPr id="149" name="Google Shape;109;p18" descr="Google Shape;109;p18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55051" y="400474"/>
            <a:ext cx="1208650" cy="1206277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63500" dist="19050" dir="5400000">
              <a:srgbClr val="000000">
                <a:alpha val="50000"/>
              </a:srgbClr>
            </a:outerShdw>
          </a:effectLst>
        </p:spPr>
      </p:pic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14;p19"/>
          <p:cNvSpPr txBox="1"/>
          <p:nvPr>
            <p:ph type="title"/>
          </p:nvPr>
        </p:nvSpPr>
        <p:spPr>
          <a:xfrm>
            <a:off x="439399" y="1661199"/>
            <a:ext cx="9144001" cy="1883401"/>
          </a:xfrm>
          <a:prstGeom prst="rect">
            <a:avLst/>
          </a:prstGeom>
        </p:spPr>
        <p:txBody>
          <a:bodyPr/>
          <a:lstStyle/>
          <a:p>
            <a:pPr indent="914400">
              <a:defRPr sz="4400">
                <a:latin typeface="Palatino"/>
                <a:ea typeface="Palatino"/>
                <a:cs typeface="Palatino"/>
                <a:sym typeface="Palatino"/>
              </a:defRPr>
            </a:pPr>
            <a:r>
              <a:t>THOU </a:t>
            </a:r>
            <a:r>
              <a:rPr i="1" u="sng"/>
              <a:t>SHALT</a:t>
            </a:r>
            <a:r>
              <a:t>  COMPLAIN</a:t>
            </a:r>
          </a:p>
        </p:txBody>
      </p:sp>
      <p:pic>
        <p:nvPicPr>
          <p:cNvPr id="152" name="Google Shape;115;p19" descr="Google Shape;115;p19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0800" y="1675101"/>
            <a:ext cx="1796876" cy="179330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63500" dist="19050" dir="5400000">
              <a:srgbClr val="000000">
                <a:alpha val="50000"/>
              </a:srgbClr>
            </a:outerShdw>
          </a:effectLst>
        </p:spPr>
      </p:pic>
      <p:sp>
        <p:nvSpPr>
          <p:cNvPr id="153" name="Google Shape;116;p19"/>
          <p:cNvSpPr txBox="1"/>
          <p:nvPr/>
        </p:nvSpPr>
        <p:spPr>
          <a:xfrm>
            <a:off x="1111949" y="3659149"/>
            <a:ext cx="6920101" cy="10972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>
            <a:spAutoFit/>
          </a:bodyPr>
          <a:lstStyle/>
          <a:p>
            <a:pPr algn="ctr">
              <a:defRPr b="1" sz="3000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pPr>
            <a:r>
              <a:t>To learn more, go to:</a:t>
            </a:r>
          </a:p>
          <a:p>
            <a:pPr algn="ctr">
              <a:defRPr b="1" sz="3000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pPr>
            <a:r>
              <a:t>academicintegritymovement.org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Modern Writer">
  <a:themeElements>
    <a:clrScheme name="Modern Writer">
      <a:dk1>
        <a:srgbClr val="FFFFFF"/>
      </a:dk1>
      <a:lt1>
        <a:srgbClr val="E91D63"/>
      </a:lt1>
      <a:dk2>
        <a:srgbClr val="A7A7A7"/>
      </a:dk2>
      <a:lt2>
        <a:srgbClr val="535353"/>
      </a:lt2>
      <a:accent1>
        <a:srgbClr val="607D8B"/>
      </a:accent1>
      <a:accent2>
        <a:srgbClr val="673AB7"/>
      </a:accent2>
      <a:accent3>
        <a:srgbClr val="9C26B0"/>
      </a:accent3>
      <a:accent4>
        <a:srgbClr val="0090AC"/>
      </a:accent4>
      <a:accent5>
        <a:srgbClr val="00838F"/>
      </a:accent5>
      <a:accent6>
        <a:srgbClr val="F8E71C"/>
      </a:accent6>
      <a:hlink>
        <a:srgbClr val="0000FF"/>
      </a:hlink>
      <a:folHlink>
        <a:srgbClr val="FF00FF"/>
      </a:folHlink>
    </a:clrScheme>
    <a:fontScheme name="Modern Writer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Modern Write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E91D63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E91D63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Modern Writer">
  <a:themeElements>
    <a:clrScheme name="Modern Writer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607D8B"/>
      </a:accent1>
      <a:accent2>
        <a:srgbClr val="673AB7"/>
      </a:accent2>
      <a:accent3>
        <a:srgbClr val="9C26B0"/>
      </a:accent3>
      <a:accent4>
        <a:srgbClr val="0090AC"/>
      </a:accent4>
      <a:accent5>
        <a:srgbClr val="00838F"/>
      </a:accent5>
      <a:accent6>
        <a:srgbClr val="F8E71C"/>
      </a:accent6>
      <a:hlink>
        <a:srgbClr val="0000FF"/>
      </a:hlink>
      <a:folHlink>
        <a:srgbClr val="FF00FF"/>
      </a:folHlink>
    </a:clrScheme>
    <a:fontScheme name="Modern Writer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Modern Write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E91D63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E91D63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